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DED78_5F4A6E3B.xml" ContentType="application/vnd.ms-powerpoint.comments+xml"/>
  <Override PartName="/ppt/notesSlides/notesSlide3.xml" ContentType="application/vnd.openxmlformats-officedocument.presentationml.notesSlide+xml"/>
  <Override PartName="/ppt/comments/modernComment_7FFDEE73_448F7938.xml" ContentType="application/vnd.ms-powerpoint.comments+xml"/>
  <Override PartName="/ppt/notesSlides/notesSlide4.xml" ContentType="application/vnd.openxmlformats-officedocument.presentationml.notesSlide+xml"/>
  <Override PartName="/ppt/comments/modernComment_7FFDEE71_6D7B0C5B.xml" ContentType="application/vnd.ms-powerpoint.comments+xml"/>
  <Override PartName="/ppt/notesSlides/notesSlide5.xml" ContentType="application/vnd.openxmlformats-officedocument.presentationml.notesSlide+xml"/>
  <Override PartName="/ppt/comments/modernComment_7FFDEE79_6BB2C83E.xml" ContentType="application/vnd.ms-powerpoint.comments+xml"/>
  <Override PartName="/ppt/notesSlides/notesSlide6.xml" ContentType="application/vnd.openxmlformats-officedocument.presentationml.notesSlide+xml"/>
  <Override PartName="/ppt/comments/modernComment_7FFDEE75_602A410F.xml" ContentType="application/vnd.ms-powerpoint.comments+xml"/>
  <Override PartName="/ppt/notesSlides/notesSlide7.xml" ContentType="application/vnd.openxmlformats-officedocument.presentationml.notesSlide+xml"/>
  <Override PartName="/ppt/comments/modernComment_7FFDEE6B_792DC3A4.xml" ContentType="application/vnd.ms-powerpoint.comments+xml"/>
  <Override PartName="/ppt/notesSlides/notesSlide8.xml" ContentType="application/vnd.openxmlformats-officedocument.presentationml.notesSlide+xml"/>
  <Override PartName="/ppt/comments/modernComment_7FFDEE7C_209792CE.xml" ContentType="application/vnd.ms-powerpoint.comments+xml"/>
  <Override PartName="/ppt/notesSlides/notesSlide9.xml" ContentType="application/vnd.openxmlformats-officedocument.presentationml.notesSlide+xml"/>
  <Override PartName="/ppt/comments/modernComment_7FFDEE76_1B7BA1F2.xml" ContentType="application/vnd.ms-powerpoint.comments+xml"/>
  <Override PartName="/ppt/notesSlides/notesSlide10.xml" ContentType="application/vnd.openxmlformats-officedocument.presentationml.notesSlide+xml"/>
  <Override PartName="/ppt/comments/modernComment_7FFDEE7A_7753439D.xml" ContentType="application/vnd.ms-powerpoint.comments+xml"/>
  <Override PartName="/ppt/notesSlides/notesSlide11.xml" ContentType="application/vnd.openxmlformats-officedocument.presentationml.notesSlide+xml"/>
  <Override PartName="/ppt/comments/modernComment_7FFDEE7B_671A42DC.xml" ContentType="application/vnd.ms-powerpoint.comments+xml"/>
  <Override PartName="/ppt/notesSlides/notesSlide12.xml" ContentType="application/vnd.openxmlformats-officedocument.presentationml.notesSlide+xml"/>
  <Override PartName="/ppt/comments/modernComment_7FFDEE69_8FECA577.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FFDEE6A_14A3E6FE.xml" ContentType="application/vnd.ms-powerpoint.comments+xml"/>
  <Override PartName="/ppt/notesSlides/notesSlide16.xml" ContentType="application/vnd.openxmlformats-officedocument.presentationml.notesSlide+xml"/>
  <Override PartName="/ppt/comments/modernComment_7FFDEE6F_602CAD6A.xml" ContentType="application/vnd.ms-powerpoint.comments+xml"/>
  <Override PartName="/ppt/notesSlides/notesSlide17.xml" ContentType="application/vnd.openxmlformats-officedocument.presentationml.notesSlide+xml"/>
  <Override PartName="/ppt/comments/modernComment_7FFDEE72_584B300C.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147348064" r:id="rId5"/>
    <p:sldId id="2147348066" r:id="rId6"/>
    <p:sldId id="2147347832" r:id="rId7"/>
    <p:sldId id="2147348083" r:id="rId8"/>
    <p:sldId id="2147348081" r:id="rId9"/>
    <p:sldId id="2147348089" r:id="rId10"/>
    <p:sldId id="2147348085" r:id="rId11"/>
    <p:sldId id="2147348075" r:id="rId12"/>
    <p:sldId id="2147348092" r:id="rId13"/>
    <p:sldId id="2147348086" r:id="rId14"/>
    <p:sldId id="2147348090" r:id="rId15"/>
    <p:sldId id="2147348091" r:id="rId16"/>
    <p:sldId id="2147348073" r:id="rId17"/>
    <p:sldId id="2147348076" r:id="rId18"/>
    <p:sldId id="2147348093" r:id="rId19"/>
    <p:sldId id="2147348074" r:id="rId20"/>
    <p:sldId id="2147348079" r:id="rId21"/>
    <p:sldId id="2147348082" r:id="rId22"/>
    <p:sldId id="21473480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58E675-533A-CFEA-995B-C0B941C8E222}" name="Nhat (Fellowship)" initials="N(" userId="S::nhat.fellowship@opswat.com::92ec210f-e41e-41b1-8804-6bc61e030d69" providerId="AD"/>
  <p188:author id="{B1826AE6-2E4A-DABF-4A14-81AF4B022A7F}" name="Trang (Fellowship)" initials="T(" userId="S::trang.fellowship@opswat.com::aaf5173b-a1b5-4c36-a540-601f1ac1dfe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60AB2"/>
    <a:srgbClr val="262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0CE240-B4CA-7943-8D9B-16E25824063E}" v="131" dt="2024-06-20T09:15:06.807"/>
    <p1510:client id="{39CC81FA-AAFF-AF8D-2A0B-961FEB6DAE89}" v="33" dt="2024-06-21T03:52:11.668"/>
    <p1510:client id="{3FC97E64-FC6B-4CD9-8C5E-C40AB7C3896F}" v="222" dt="2024-06-19T08:39:46.639"/>
    <p1510:client id="{48FFBDC5-2CA7-34AF-F2D7-0695311443AF}" v="22" dt="2024-06-21T02:38:04.071"/>
    <p1510:client id="{51628BCA-5748-A99D-BD37-FDA0E6FA5598}" v="961" dt="2024-06-19T10:37:52.137"/>
    <p1510:client id="{955B5215-074F-335C-7518-547C570E1354}" v="11" dt="2024-06-20T09:30:56.586"/>
    <p1510:client id="{B137218E-B923-85B7-89CE-564F6F184CE8}" v="542" dt="2024-06-19T10:20:19.682"/>
    <p1510:client id="{C23F61AF-B7E6-9BDD-15F9-4C2F9F23DB9D}" v="6" dt="2024-06-21T04:14:05.250"/>
    <p1510:client id="{DACF5E02-86B5-C96F-E50B-437A28C6788F}" v="15" dt="2024-06-20T10:04:07.904"/>
    <p1510:client id="{DD51782F-F32C-65BF-248E-AE68964CE92F}" v="104" dt="2024-06-20T08:09:54.0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comments/modernComment_7FFDED78_5F4A6E3B.xml><?xml version="1.0" encoding="utf-8"?>
<p188:cmLst xmlns:a="http://schemas.openxmlformats.org/drawingml/2006/main" xmlns:r="http://schemas.openxmlformats.org/officeDocument/2006/relationships" xmlns:p188="http://schemas.microsoft.com/office/powerpoint/2018/8/main">
  <p188:cm id="{1B2C974F-B5C6-45DC-88A4-6C46F5EEB23C}" authorId="{B1826AE6-2E4A-DABF-4A14-81AF4B022A7F}" created="2024-06-20T09:46:07.574">
    <pc:sldMkLst xmlns:pc="http://schemas.microsoft.com/office/powerpoint/2013/main/command">
      <pc:docMk/>
      <pc:sldMk cId="1598713403" sldId="2147347832"/>
    </pc:sldMkLst>
    <p188:txBody>
      <a:bodyPr/>
      <a:lstStyle/>
      <a:p>
        <a:r>
          <a:rPr lang="en-US"/>
          <a:t>CVE 2022-0337, một lỗ hổng về việc triển khai không phù hợp API file system trên google chrome version nhỏ hơn 97 trên các máy window , lỗ hổng này cho phép các kẻ tấn công lấy được các thông tin nhạy cảm thông qua 1 HTML page được tạo thủ công chứa mã script  khai thác. Lỗ hổng này được đánh giá với điểm CVSS là 6.5, điểm số trung bình.</a:t>
        </a:r>
      </a:p>
    </p188:txBody>
    <p188:extLst>
      <p:ext xmlns:p="http://schemas.openxmlformats.org/presentationml/2006/main" uri="{57CB4572-C831-44C2-8A1C-0ADB6CCDFE69}">
        <p223:reactions xmlns:p223="http://schemas.microsoft.com/office/powerpoint/2022/03/main">
          <p223:rxn type="👍">
            <p223:instance time="2024-06-21T02:36:06.596" authorId="{BE58E675-533A-CFEA-995B-C0B941C8E222}"/>
          </p223:rxn>
        </p223:reactions>
      </p:ext>
    </p188:extLst>
  </p188:cm>
</p188:cmLst>
</file>

<file path=ppt/comments/modernComment_7FFDEE69_8FECA577.xml><?xml version="1.0" encoding="utf-8"?>
<p188:cmLst xmlns:a="http://schemas.openxmlformats.org/drawingml/2006/main" xmlns:r="http://schemas.openxmlformats.org/officeDocument/2006/relationships" xmlns:p188="http://schemas.microsoft.com/office/powerpoint/2018/8/main">
  <p188:cm id="{75CEAAF1-05EA-43C0-A5FD-CB2247862F41}" authorId="{B1826AE6-2E4A-DABF-4A14-81AF4B022A7F}" created="2024-06-20T09:53:39.182">
    <pc:sldMkLst xmlns:pc="http://schemas.microsoft.com/office/powerpoint/2013/main/command">
      <pc:docMk/>
      <pc:sldMk cId="2414650743" sldId="2147348073"/>
    </pc:sldMkLst>
    <p188:txBody>
      <a:bodyPr/>
      <a:lstStyle/>
      <a:p>
        <a:r>
          <a:rPr lang="en-US"/>
          <a:t>kẻ tấn công khai thác lỗ hổng này thông qua một HTML page có chứa mã scripts khai thác, khi nạn nhân mở và thực hiện hành động nhấn giữ Enters trong 2s thì thông tin của nạn nhân trong biến môi trường sẽ bị lộ ra.</a:t>
        </a:r>
      </a:p>
    </p188:txBody>
    <p188:extLst>
      <p:ext xmlns:p="http://schemas.openxmlformats.org/presentationml/2006/main" uri="{57CB4572-C831-44C2-8A1C-0ADB6CCDFE69}">
        <p223:reactions xmlns:p223="http://schemas.microsoft.com/office/powerpoint/2022/03/main">
          <p223:rxn type="👍">
            <p223:instance time="2024-06-21T02:38:04.071" authorId="{BE58E675-533A-CFEA-995B-C0B941C8E222}"/>
          </p223:rxn>
        </p223:reactions>
      </p:ext>
    </p188:extLst>
  </p188:cm>
</p188:cmLst>
</file>

<file path=ppt/comments/modernComment_7FFDEE6A_14A3E6FE.xml><?xml version="1.0" encoding="utf-8"?>
<p188:cmLst xmlns:a="http://schemas.openxmlformats.org/drawingml/2006/main" xmlns:r="http://schemas.openxmlformats.org/officeDocument/2006/relationships" xmlns:p188="http://schemas.microsoft.com/office/powerpoint/2018/8/main">
  <p188:cm id="{6AD5D194-D70C-4D2E-AA4C-29019E30C9F3}" authorId="{B1826AE6-2E4A-DABF-4A14-81AF4B022A7F}" created="2024-06-20T09:57:07.250">
    <pc:sldMkLst xmlns:pc="http://schemas.microsoft.com/office/powerpoint/2013/main/command">
      <pc:docMk/>
      <pc:sldMk cId="346285822" sldId="2147348074"/>
    </pc:sldMkLst>
    <p188:txBody>
      <a:bodyPr/>
      <a:lstStyle/>
      <a:p>
        <a:r>
          <a:rPr lang="en-US"/>
          <a:t>MEtadefender Endpoint, giải pháp điểm cuối của OPSWAT có khả năng phát hiện được việc máy tính end-user  sử dụng các ứng dụng phiên bản cũ có chứa lỗ hổng.</a:t>
        </a:r>
      </a:p>
    </p188:txBody>
  </p188:cm>
</p188:cmLst>
</file>

<file path=ppt/comments/modernComment_7FFDEE6B_792DC3A4.xml><?xml version="1.0" encoding="utf-8"?>
<p188:cmLst xmlns:a="http://schemas.openxmlformats.org/drawingml/2006/main" xmlns:r="http://schemas.openxmlformats.org/officeDocument/2006/relationships" xmlns:p188="http://schemas.microsoft.com/office/powerpoint/2018/8/main">
  <p188:cm id="{7C2CEA4D-42F9-4DC1-9693-05612F742EF1}" authorId="{B1826AE6-2E4A-DABF-4A14-81AF4B022A7F}" created="2024-06-20T09:48:48.282">
    <pc:sldMkLst xmlns:pc="http://schemas.microsoft.com/office/powerpoint/2013/main/command">
      <pc:docMk/>
      <pc:sldMk cId="2033042340" sldId="2147348075"/>
    </pc:sldMkLst>
    <p188:txBody>
      <a:bodyPr/>
      <a:lstStyle/>
      <a:p>
        <a:r>
          <a:rPr lang="en-US"/>
          <a:t>Method showsavepicker() gọi hiển thị hộp thoại SAVE AS lưu file trên máy tính người dùng. </a:t>
        </a:r>
      </a:p>
    </p188:txBody>
  </p188:cm>
</p188:cmLst>
</file>

<file path=ppt/comments/modernComment_7FFDEE6F_602CAD6A.xml><?xml version="1.0" encoding="utf-8"?>
<p188:cmLst xmlns:a="http://schemas.openxmlformats.org/drawingml/2006/main" xmlns:r="http://schemas.openxmlformats.org/officeDocument/2006/relationships" xmlns:p188="http://schemas.microsoft.com/office/powerpoint/2018/8/main">
  <p188:cm id="{5839508F-221F-4C3F-A38A-1357D7066053}" authorId="{B1826AE6-2E4A-DABF-4A14-81AF4B022A7F}" created="2024-06-20T09:57:58.986">
    <pc:sldMkLst xmlns:pc="http://schemas.microsoft.com/office/powerpoint/2013/main/command">
      <pc:docMk/>
      <pc:sldMk cId="1613540714" sldId="2147348079"/>
    </pc:sldMkLst>
    <p188:txBody>
      <a:bodyPr/>
      <a:lstStyle/>
      <a:p>
        <a:r>
          <a:rPr lang="en-US"/>
          <a:t>Đồng thời, metadenfender endpoint cũng sẽ cung cấp phiên bản ứng dụng mới nhất từ nhà sản xuất để người dùng nâng cấp lên.</a:t>
        </a:r>
      </a:p>
    </p188:txBody>
  </p188:cm>
</p188:cmLst>
</file>

<file path=ppt/comments/modernComment_7FFDEE71_6D7B0C5B.xml><?xml version="1.0" encoding="utf-8"?>
<p188:cmLst xmlns:a="http://schemas.openxmlformats.org/drawingml/2006/main" xmlns:r="http://schemas.openxmlformats.org/officeDocument/2006/relationships" xmlns:p188="http://schemas.microsoft.com/office/powerpoint/2018/8/main">
  <p188:cm id="{7F4A0952-66CD-4D23-B54C-4421B3D12A3C}" authorId="{B1826AE6-2E4A-DABF-4A14-81AF4B022A7F}" created="2024-06-20T09:47:06.310">
    <pc:sldMkLst xmlns:pc="http://schemas.microsoft.com/office/powerpoint/2013/main/command">
      <pc:docMk/>
      <pc:sldMk cId="1836780635" sldId="2147348081"/>
    </pc:sldMkLst>
    <p188:txBody>
      <a:bodyPr/>
      <a:lstStyle/>
      <a:p>
        <a:r>
          <a:rPr lang="en-US"/>
          <a:t>CVE-2022-0337 xảy ra trên các trình duyệt sử dụng nhân chromemium version &lt;97, tại thời điểm lỗ hổng này được công bố cả 3 trình duyệt thông dụng là chrome, microsof edge, opera đang sử dụng Chromium ver&lt;97 đều gặp phải lỗ hổng này,  2 trình duyệt phổ biến khác là firefox và brave không gặp phải vì firefox sử dụng nhân khác, còn brave thì phiên bản hiện có thời điểm đó không hỗ trợ filesysstem API.
Lỗ hổng này liên quan tới việc làm lộ thông tin nhạy cảm của người dùng khi thông tin này được lưu ở biến môi trường.
Kẻ tấn công khai thác lỗ hổng này từ file system API cụ thể là phương thức showsavefilepicker()</a:t>
        </a:r>
      </a:p>
    </p188:txBody>
  </p188:cm>
</p188:cmLst>
</file>

<file path=ppt/comments/modernComment_7FFDEE72_584B300C.xml><?xml version="1.0" encoding="utf-8"?>
<p188:cmLst xmlns:a="http://schemas.openxmlformats.org/drawingml/2006/main" xmlns:r="http://schemas.openxmlformats.org/officeDocument/2006/relationships" xmlns:p188="http://schemas.microsoft.com/office/powerpoint/2018/8/main">
  <p188:cm id="{A98B47C0-D9FA-48BB-BCD8-D780449FF95F}" authorId="{B1826AE6-2E4A-DABF-4A14-81AF4B022A7F}" created="2024-06-20T09:56:04.811">
    <pc:sldMkLst xmlns:pc="http://schemas.microsoft.com/office/powerpoint/2013/main/command">
      <pc:docMk/>
      <pc:sldMk cId="1481322508" sldId="2147348082"/>
    </pc:sldMkLst>
    <p188:txBody>
      <a:bodyPr/>
      <a:lstStyle/>
      <a:p>
        <a:r>
          <a:rPr lang="en-US"/>
          <a:t>chromium sửa lỗi này bằng bản vá cho phiên bản từ 97 trở lên bằng cách thêm một hành động kiểm tra và xử lý tên file trước khi gọi tới hộp thoại để lưu file, cụ thể như đoạn code, những kí tự có thể là dấu hiệu của việc chứa biến môi trường như dấu % sẽ được thay thế bằng dấu gạch dưới.</a:t>
        </a:r>
      </a:p>
    </p188:txBody>
  </p188:cm>
</p188:cmLst>
</file>

<file path=ppt/comments/modernComment_7FFDEE73_448F7938.xml><?xml version="1.0" encoding="utf-8"?>
<p188:cmLst xmlns:a="http://schemas.openxmlformats.org/drawingml/2006/main" xmlns:r="http://schemas.openxmlformats.org/officeDocument/2006/relationships" xmlns:p188="http://schemas.microsoft.com/office/powerpoint/2018/8/main">
  <p188:cm id="{737F6836-8BD7-472E-9CB5-24C3F4CF61F8}" authorId="{BE58E675-533A-CFEA-995B-C0B941C8E222}" created="2024-06-20T09:13:21.282">
    <pc:sldMkLst xmlns:pc="http://schemas.microsoft.com/office/powerpoint/2013/main/command">
      <pc:docMk/>
      <pc:sldMk cId="1150253368" sldId="2147348083"/>
    </pc:sldMkLst>
    <p188:txBody>
      <a:bodyPr/>
      <a:lstStyle/>
      <a:p>
        <a:r>
          <a:rPr lang="en-US"/>
          <a:t>Ta sẽ nói rõ hơn về cấu trúc của các thành phần liên quan đến CVE.
Đầu tiên là Google Chrome, một trong những trình duyệt web hàng đầu thế giới do Google phát triển. Bên cạnh đó, dự án mã nguồn mở Chromium là nền tảng cốt lỗi của Chrome, hướng đến việc xây dựng một trình duyệt an toàn, nhanh chóng và ổn định hơn.
Tiếp theo là File System API, một công cụ quan trọng cho phép các ứng dụng Chrome tương tác trực tiếp với hệ thống tệp local như tạo, đọc, điều hướng và viết của người dùng. Điều này mang lại tính linh hoạt cao và trải nghiệm người dùng tốt hơn.
Cuối cùng là User Environment Variables, những biến môi trường đặc biệt của người dùng trên hệ điều hành Windows. Chúng giúp lưu trữ thông tin cụ thể cho từng người dùng, từ đường dẫn tới cài đặt local của thư viện đến các giá trị chỉ dành riêng cho từng chương trình.</a:t>
        </a:r>
      </a:p>
    </p188:txBody>
  </p188:cm>
</p188:cmLst>
</file>

<file path=ppt/comments/modernComment_7FFDEE75_602A410F.xml><?xml version="1.0" encoding="utf-8"?>
<p188:cmLst xmlns:a="http://schemas.openxmlformats.org/drawingml/2006/main" xmlns:r="http://schemas.openxmlformats.org/officeDocument/2006/relationships" xmlns:p188="http://schemas.microsoft.com/office/powerpoint/2018/8/main">
  <p188:cm id="{7AFECFA3-BB28-47B0-AB21-4A94E33551C9}" authorId="{B1826AE6-2E4A-DABF-4A14-81AF4B022A7F}" created="2024-06-20T09:48:06.015">
    <pc:sldMkLst xmlns:pc="http://schemas.microsoft.com/office/powerpoint/2013/main/command">
      <pc:docMk/>
      <pc:sldMk cId="1613381903" sldId="2147348085"/>
    </pc:sldMkLst>
    <p188:txBody>
      <a:bodyPr/>
      <a:lstStyle/>
      <a:p>
        <a:r>
          <a:rPr lang="en-US"/>
          <a:t>Trên cả window và linux ta đều có thể truy xuất 1 biến môi trường từ command line, powersell hoặc terminal.và cũng có thể tạo 1 file có tên là biến môi trường với việc sử dụng tên file trùng với cú pháp truy xuất biến môi trường.</a:t>
        </a:r>
      </a:p>
    </p188:txBody>
  </p188:cm>
</p188:cmLst>
</file>

<file path=ppt/comments/modernComment_7FFDEE76_1B7BA1F2.xml><?xml version="1.0" encoding="utf-8"?>
<p188:cmLst xmlns:a="http://schemas.openxmlformats.org/drawingml/2006/main" xmlns:r="http://schemas.openxmlformats.org/officeDocument/2006/relationships" xmlns:p188="http://schemas.microsoft.com/office/powerpoint/2018/8/main">
  <p188:cm id="{4E30BD2C-EB7F-4734-877F-FAD509025A5A}" authorId="{BE58E675-533A-CFEA-995B-C0B941C8E222}" created="2024-06-20T09:25:24.297">
    <pc:sldMkLst xmlns:pc="http://schemas.microsoft.com/office/powerpoint/2013/main/command">
      <pc:docMk/>
      <pc:sldMk cId="461087218" sldId="2147348086"/>
    </pc:sldMkLst>
    <p188:txBody>
      <a:bodyPr/>
      <a:lstStyle/>
      <a:p>
        <a:r>
          <a:rPr lang="en-US"/>
          <a:t>Quy trình lưu file bằng hộp thoại "Save As" trên hai hệ điều hành phổ biến: Windows và Linux.
Windows:
Đầu tiên là hệ điều hành Windows. Chúng ta sử dụng hộp thoại "Save As" được cung cấp bởi API như GetSaveFileName trong thư viện Win32.
Khi người dùng mở hộp thoại này, họ có thể chọn vị trí lưu và đặt tên cho tệp tin một cách dễ dàng.
Trong bước này cũng hỗ trợ xử lý thay thế biến môi trường, ví dụ như thay %username% thành nhat.fellowship, giúp tùy chỉnh tên tệp tin theo mong muốn.
Sau khi người dùng hoàn tất, chúng ta sử dụng các API của Windows để thực hiện việc lưu file vào vị trí đã được chọn.
Linux:
Trên hệ điều hành Linux, các môi trường desktop như GNOME và KDE sử dụng các thư viện đồ họa như GTK và Qt để mở hộp thoại "Save As".
Tương tự như Windows, người dùng có thể chọn vị trí lưu và đặt tên tệp tin.
Tuy nhiên, thư viện GTK và Qt không hỗ trợ tính năng thay thế biến môi trường tự động.</a:t>
        </a:r>
      </a:p>
    </p188:txBody>
  </p188:cm>
</p188:cmLst>
</file>

<file path=ppt/comments/modernComment_7FFDEE79_6BB2C83E.xml><?xml version="1.0" encoding="utf-8"?>
<p188:cmLst xmlns:a="http://schemas.openxmlformats.org/drawingml/2006/main" xmlns:r="http://schemas.openxmlformats.org/officeDocument/2006/relationships" xmlns:p188="http://schemas.microsoft.com/office/powerpoint/2018/8/main">
  <p188:cm id="{9D515C50-27BB-4A5D-AF0F-101F1A020495}" authorId="{B1826AE6-2E4A-DABF-4A14-81AF4B022A7F}" created="2024-06-20T09:47:43.546">
    <pc:sldMkLst xmlns:pc="http://schemas.microsoft.com/office/powerpoint/2013/main/command">
      <pc:docMk/>
      <pc:sldMk cId="1806878782" sldId="2147348089"/>
    </pc:sldMkLst>
    <p188:txBody>
      <a:bodyPr/>
      <a:lstStyle/>
      <a:p>
        <a:r>
          <a:rPr lang="en-US"/>
          <a:t>Impact chính của CVE này là việc làm lộ thông tin người dùng được lưu trong các biến môi trường, thông tin này có thể bao gồm dữ liệu cá nhân người dùng, cấu hình hệ thống và có thể nguy hiểm hơn như các secret API keys. Các thông tin này có thể trở thành tiền đề cho các cuộc tấn công tiếp theo, đặc biệt là khai thác các secret API key gây tổn thất tài chính và uy tín của người dùng, tổ chức.</a:t>
        </a:r>
      </a:p>
    </p188:txBody>
  </p188:cm>
</p188:cmLst>
</file>

<file path=ppt/comments/modernComment_7FFDEE7A_7753439D.xml><?xml version="1.0" encoding="utf-8"?>
<p188:cmLst xmlns:a="http://schemas.openxmlformats.org/drawingml/2006/main" xmlns:r="http://schemas.openxmlformats.org/officeDocument/2006/relationships" xmlns:p188="http://schemas.microsoft.com/office/powerpoint/2018/8/main">
  <p188:cm id="{29DD4417-7D28-4464-B88D-192DCC4FA027}" authorId="{BE58E675-533A-CFEA-995B-C0B941C8E222}" created="2024-06-20T09:27:16.081">
    <pc:sldMkLst xmlns:pc="http://schemas.microsoft.com/office/powerpoint/2013/main/command">
      <pc:docMk/>
      <pc:sldMk cId="2001945501" sldId="2147348090"/>
    </pc:sldMkLst>
    <p188:txBody>
      <a:bodyPr/>
      <a:lstStyle/>
      <a:p>
        <a:r>
          <a:rPr lang="en-US"/>
          <a:t>Ảnh 1: Là đoạn code để mở hộp thoại Save As trên Linux sử dụng thư viện GTK được viết bằng ngôn ngữ C++.
Ảnh 2: Kết quả là hộp thoại được mở lên</a:t>
        </a:r>
      </a:p>
    </p188:txBody>
  </p188:cm>
</p188:cmLst>
</file>

<file path=ppt/comments/modernComment_7FFDEE7B_671A42DC.xml><?xml version="1.0" encoding="utf-8"?>
<p188:cmLst xmlns:a="http://schemas.openxmlformats.org/drawingml/2006/main" xmlns:r="http://schemas.openxmlformats.org/officeDocument/2006/relationships" xmlns:p188="http://schemas.microsoft.com/office/powerpoint/2018/8/main">
  <p188:cm id="{A81B6293-09E0-442A-B3FE-6238058EC1DB}" authorId="{BE58E675-533A-CFEA-995B-C0B941C8E222}" created="2024-06-20T09:28:40.536">
    <ac:deMkLst xmlns:ac="http://schemas.microsoft.com/office/drawing/2013/main/command">
      <pc:docMk xmlns:pc="http://schemas.microsoft.com/office/powerpoint/2013/main/command"/>
      <pc:sldMk xmlns:pc="http://schemas.microsoft.com/office/powerpoint/2013/main/command" cId="1729774300" sldId="2147348091"/>
      <ac:picMk id="4" creationId="{ABF3F418-4D51-3405-1762-8F47DD98D22C}"/>
    </ac:deMkLst>
    <p188:txBody>
      <a:bodyPr/>
      <a:lstStyle/>
      <a:p>
        <a:r>
          <a:rPr lang="en-US"/>
          <a:t>Đây là đoạn code lưu file khi người dùng nhập xong tên và chọn vị trí rồi nhấn nút Save, được viết bằng C++.</a:t>
        </a:r>
      </a:p>
    </p188:txBody>
  </p188:cm>
  <p188:cm id="{490B2474-8B1B-4274-BBF9-3EF8DB9950E6}" authorId="{BE58E675-533A-CFEA-995B-C0B941C8E222}" created="2024-06-20T09:29:43.725">
    <ac:deMkLst xmlns:ac="http://schemas.microsoft.com/office/drawing/2013/main/command">
      <pc:docMk xmlns:pc="http://schemas.microsoft.com/office/powerpoint/2013/main/command"/>
      <pc:sldMk xmlns:pc="http://schemas.microsoft.com/office/powerpoint/2013/main/command" cId="1729774300" sldId="2147348091"/>
      <ac:picMk id="7" creationId="{AC46BC1E-FB6B-9A17-57AB-5902F41DEC2D}"/>
    </ac:deMkLst>
    <p188:txBody>
      <a:bodyPr/>
      <a:lstStyle/>
      <a:p>
        <a:r>
          <a:rPr lang="en-US"/>
          <a:t>Kết quả của việc lưu File là tên File giữ nguyên dưới dạng chuỗi.
Phía trên có tên file khi chạy code là một đường dẫn tuyệt đối.</a:t>
        </a:r>
      </a:p>
    </p188:txBody>
  </p188:cm>
  <p188:cm id="{CBA573AF-AE3F-4D75-9E34-CD5026134BD7}" authorId="{BE58E675-533A-CFEA-995B-C0B941C8E222}" created="2024-06-20T09:30:56.586">
    <ac:deMkLst xmlns:ac="http://schemas.microsoft.com/office/drawing/2013/main/command">
      <pc:docMk xmlns:pc="http://schemas.microsoft.com/office/powerpoint/2013/main/command"/>
      <pc:sldMk xmlns:pc="http://schemas.microsoft.com/office/powerpoint/2013/main/command" cId="1729774300" sldId="2147348091"/>
      <ac:picMk id="2" creationId="{5EBF9189-2208-607E-A7EA-2361A77AA11A}"/>
    </ac:deMkLst>
    <p188:txBody>
      <a:bodyPr/>
      <a:lstStyle/>
      <a:p>
        <a:r>
          <a:rPr lang="en-US"/>
          <a:t>Người dùng nhập tên là biến môi trường $USER</a:t>
        </a:r>
      </a:p>
    </p188:txBody>
  </p188:cm>
</p188:cmLst>
</file>

<file path=ppt/comments/modernComment_7FFDEE7C_209792CE.xml><?xml version="1.0" encoding="utf-8"?>
<p188:cmLst xmlns:a="http://schemas.openxmlformats.org/drawingml/2006/main" xmlns:r="http://schemas.openxmlformats.org/officeDocument/2006/relationships" xmlns:p188="http://schemas.microsoft.com/office/powerpoint/2018/8/main">
  <p188:cm id="{8A6986E3-C216-4C03-BA11-6C54AC812568}" authorId="{B1826AE6-2E4A-DABF-4A14-81AF4B022A7F}" created="2024-06-20T09:49:41.409">
    <pc:sldMkLst xmlns:pc="http://schemas.microsoft.com/office/powerpoint/2013/main/command">
      <pc:docMk/>
      <pc:sldMk cId="546804430" sldId="2147348092"/>
    </pc:sldMkLst>
    <p188:txBody>
      <a:bodyPr/>
      <a:lstStyle/>
      <a:p>
        <a:r>
          <a:rPr lang="en-US"/>
          <a:t>Phương thức này bao gồm các tham số optional đầu vào như tên file, mô tả loại file, nơi lưu file,..., và trả về một promise với object filesystemfilehanlde chứa tên file. object trả về với tên file này sẽ là nơi kẻ tấn công lấy được thông tin bị lộ ra.</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B3604-5494-47C4-AA57-D71F33FCB52B}"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C2579-B010-4118-A6EE-34DCC6472364}" type="slidenum">
              <a:rPr lang="en-US" smtClean="0"/>
              <a:t>‹#›</a:t>
            </a:fld>
            <a:endParaRPr lang="en-US"/>
          </a:p>
        </p:txBody>
      </p:sp>
    </p:spTree>
    <p:extLst>
      <p:ext uri="{BB962C8B-B14F-4D97-AF65-F5344CB8AC3E}">
        <p14:creationId xmlns:p14="http://schemas.microsoft.com/office/powerpoint/2010/main" val="1629261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2</a:t>
            </a:fld>
            <a:endParaRPr lang="en-US"/>
          </a:p>
        </p:txBody>
      </p:sp>
    </p:spTree>
    <p:extLst>
      <p:ext uri="{BB962C8B-B14F-4D97-AF65-F5344CB8AC3E}">
        <p14:creationId xmlns:p14="http://schemas.microsoft.com/office/powerpoint/2010/main" val="534018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11</a:t>
            </a:fld>
            <a:endParaRPr lang="en-US"/>
          </a:p>
        </p:txBody>
      </p:sp>
    </p:spTree>
    <p:extLst>
      <p:ext uri="{BB962C8B-B14F-4D97-AF65-F5344CB8AC3E}">
        <p14:creationId xmlns:p14="http://schemas.microsoft.com/office/powerpoint/2010/main" val="424428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12</a:t>
            </a:fld>
            <a:endParaRPr lang="en-US"/>
          </a:p>
        </p:txBody>
      </p:sp>
    </p:spTree>
    <p:extLst>
      <p:ext uri="{BB962C8B-B14F-4D97-AF65-F5344CB8AC3E}">
        <p14:creationId xmlns:p14="http://schemas.microsoft.com/office/powerpoint/2010/main" val="77603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13</a:t>
            </a:fld>
            <a:endParaRPr lang="en-US"/>
          </a:p>
        </p:txBody>
      </p:sp>
    </p:spTree>
    <p:extLst>
      <p:ext uri="{BB962C8B-B14F-4D97-AF65-F5344CB8AC3E}">
        <p14:creationId xmlns:p14="http://schemas.microsoft.com/office/powerpoint/2010/main" val="246287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14</a:t>
            </a:fld>
            <a:endParaRPr lang="en-US"/>
          </a:p>
        </p:txBody>
      </p:sp>
    </p:spTree>
    <p:extLst>
      <p:ext uri="{BB962C8B-B14F-4D97-AF65-F5344CB8AC3E}">
        <p14:creationId xmlns:p14="http://schemas.microsoft.com/office/powerpoint/2010/main" val="3109594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15</a:t>
            </a:fld>
            <a:endParaRPr lang="en-US"/>
          </a:p>
        </p:txBody>
      </p:sp>
    </p:spTree>
    <p:extLst>
      <p:ext uri="{BB962C8B-B14F-4D97-AF65-F5344CB8AC3E}">
        <p14:creationId xmlns:p14="http://schemas.microsoft.com/office/powerpoint/2010/main" val="1935312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16</a:t>
            </a:fld>
            <a:endParaRPr lang="en-US"/>
          </a:p>
        </p:txBody>
      </p:sp>
    </p:spTree>
    <p:extLst>
      <p:ext uri="{BB962C8B-B14F-4D97-AF65-F5344CB8AC3E}">
        <p14:creationId xmlns:p14="http://schemas.microsoft.com/office/powerpoint/2010/main" val="280472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17</a:t>
            </a:fld>
            <a:endParaRPr lang="en-US"/>
          </a:p>
        </p:txBody>
      </p:sp>
    </p:spTree>
    <p:extLst>
      <p:ext uri="{BB962C8B-B14F-4D97-AF65-F5344CB8AC3E}">
        <p14:creationId xmlns:p14="http://schemas.microsoft.com/office/powerpoint/2010/main" val="906283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18</a:t>
            </a:fld>
            <a:endParaRPr lang="en-US"/>
          </a:p>
        </p:txBody>
      </p:sp>
    </p:spTree>
    <p:extLst>
      <p:ext uri="{BB962C8B-B14F-4D97-AF65-F5344CB8AC3E}">
        <p14:creationId xmlns:p14="http://schemas.microsoft.com/office/powerpoint/2010/main" val="2437580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3</a:t>
            </a:fld>
            <a:endParaRPr lang="en-US"/>
          </a:p>
        </p:txBody>
      </p:sp>
    </p:spTree>
    <p:extLst>
      <p:ext uri="{BB962C8B-B14F-4D97-AF65-F5344CB8AC3E}">
        <p14:creationId xmlns:p14="http://schemas.microsoft.com/office/powerpoint/2010/main" val="260190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4</a:t>
            </a:fld>
            <a:endParaRPr lang="en-US"/>
          </a:p>
        </p:txBody>
      </p:sp>
    </p:spTree>
    <p:extLst>
      <p:ext uri="{BB962C8B-B14F-4D97-AF65-F5344CB8AC3E}">
        <p14:creationId xmlns:p14="http://schemas.microsoft.com/office/powerpoint/2010/main" val="1130854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5</a:t>
            </a:fld>
            <a:endParaRPr lang="en-US"/>
          </a:p>
        </p:txBody>
      </p:sp>
    </p:spTree>
    <p:extLst>
      <p:ext uri="{BB962C8B-B14F-4D97-AF65-F5344CB8AC3E}">
        <p14:creationId xmlns:p14="http://schemas.microsoft.com/office/powerpoint/2010/main" val="2918047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6</a:t>
            </a:fld>
            <a:endParaRPr lang="en-US"/>
          </a:p>
        </p:txBody>
      </p:sp>
    </p:spTree>
    <p:extLst>
      <p:ext uri="{BB962C8B-B14F-4D97-AF65-F5344CB8AC3E}">
        <p14:creationId xmlns:p14="http://schemas.microsoft.com/office/powerpoint/2010/main" val="1826185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7</a:t>
            </a:fld>
            <a:endParaRPr lang="en-US"/>
          </a:p>
        </p:txBody>
      </p:sp>
    </p:spTree>
    <p:extLst>
      <p:ext uri="{BB962C8B-B14F-4D97-AF65-F5344CB8AC3E}">
        <p14:creationId xmlns:p14="http://schemas.microsoft.com/office/powerpoint/2010/main" val="267221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8</a:t>
            </a:fld>
            <a:endParaRPr lang="en-US"/>
          </a:p>
        </p:txBody>
      </p:sp>
    </p:spTree>
    <p:extLst>
      <p:ext uri="{BB962C8B-B14F-4D97-AF65-F5344CB8AC3E}">
        <p14:creationId xmlns:p14="http://schemas.microsoft.com/office/powerpoint/2010/main" val="1508988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9</a:t>
            </a:fld>
            <a:endParaRPr lang="en-US"/>
          </a:p>
        </p:txBody>
      </p:sp>
    </p:spTree>
    <p:extLst>
      <p:ext uri="{BB962C8B-B14F-4D97-AF65-F5344CB8AC3E}">
        <p14:creationId xmlns:p14="http://schemas.microsoft.com/office/powerpoint/2010/main" val="161180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0480A6-17DF-074A-933C-1D2BD6CEA39E}" type="slidenum">
              <a:rPr lang="en-US" smtClean="0"/>
              <a:t>10</a:t>
            </a:fld>
            <a:endParaRPr lang="en-US"/>
          </a:p>
        </p:txBody>
      </p:sp>
    </p:spTree>
    <p:extLst>
      <p:ext uri="{BB962C8B-B14F-4D97-AF65-F5344CB8AC3E}">
        <p14:creationId xmlns:p14="http://schemas.microsoft.com/office/powerpoint/2010/main" val="1989847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12A8-9B1B-C159-F612-D295D957F1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20476E-9233-AAB7-260A-4577F373BD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584FA5-CF2A-465C-6BEE-227D7EE64D49}"/>
              </a:ext>
            </a:extLst>
          </p:cNvPr>
          <p:cNvSpPr>
            <a:spLocks noGrp="1"/>
          </p:cNvSpPr>
          <p:nvPr>
            <p:ph type="dt" sz="half" idx="10"/>
          </p:nvPr>
        </p:nvSpPr>
        <p:spPr/>
        <p:txBody>
          <a:bodyPr/>
          <a:lstStyle/>
          <a:p>
            <a:fld id="{22343156-7419-43E6-AC95-6CCBA3498D33}" type="datetimeFigureOut">
              <a:rPr lang="en-US" smtClean="0"/>
              <a:t>6/26/2024</a:t>
            </a:fld>
            <a:endParaRPr lang="en-US"/>
          </a:p>
        </p:txBody>
      </p:sp>
      <p:sp>
        <p:nvSpPr>
          <p:cNvPr id="5" name="Footer Placeholder 4">
            <a:extLst>
              <a:ext uri="{FF2B5EF4-FFF2-40B4-BE49-F238E27FC236}">
                <a16:creationId xmlns:a16="http://schemas.microsoft.com/office/drawing/2014/main" id="{669298C6-5DB4-B4B2-BC84-339E5EFBE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B235A-3AE7-CB6A-A134-4C0944DB455A}"/>
              </a:ext>
            </a:extLst>
          </p:cNvPr>
          <p:cNvSpPr>
            <a:spLocks noGrp="1"/>
          </p:cNvSpPr>
          <p:nvPr>
            <p:ph type="sldNum" sz="quarter" idx="12"/>
          </p:nvPr>
        </p:nvSpPr>
        <p:spPr/>
        <p:txBody>
          <a:bodyPr/>
          <a:lstStyle/>
          <a:p>
            <a:fld id="{51ABCF93-3CE2-42EB-93F7-66CADBF9B95F}" type="slidenum">
              <a:rPr lang="en-US" smtClean="0"/>
              <a:t>‹#›</a:t>
            </a:fld>
            <a:endParaRPr lang="en-US"/>
          </a:p>
        </p:txBody>
      </p:sp>
    </p:spTree>
    <p:extLst>
      <p:ext uri="{BB962C8B-B14F-4D97-AF65-F5344CB8AC3E}">
        <p14:creationId xmlns:p14="http://schemas.microsoft.com/office/powerpoint/2010/main" val="1447705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956B-3080-2CC5-977F-7B48712B1E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E43CD4-5598-E788-4150-449A421F6F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0B9CE-BD42-76A7-0D5F-DBCD9FC9BBC8}"/>
              </a:ext>
            </a:extLst>
          </p:cNvPr>
          <p:cNvSpPr>
            <a:spLocks noGrp="1"/>
          </p:cNvSpPr>
          <p:nvPr>
            <p:ph type="dt" sz="half" idx="10"/>
          </p:nvPr>
        </p:nvSpPr>
        <p:spPr/>
        <p:txBody>
          <a:bodyPr/>
          <a:lstStyle/>
          <a:p>
            <a:fld id="{22343156-7419-43E6-AC95-6CCBA3498D33}" type="datetimeFigureOut">
              <a:rPr lang="en-US" smtClean="0"/>
              <a:t>6/26/2024</a:t>
            </a:fld>
            <a:endParaRPr lang="en-US"/>
          </a:p>
        </p:txBody>
      </p:sp>
      <p:sp>
        <p:nvSpPr>
          <p:cNvPr id="5" name="Footer Placeholder 4">
            <a:extLst>
              <a:ext uri="{FF2B5EF4-FFF2-40B4-BE49-F238E27FC236}">
                <a16:creationId xmlns:a16="http://schemas.microsoft.com/office/drawing/2014/main" id="{FB5617E2-0C93-D7CA-EC8B-DA59546F6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1BB35-1801-C4EB-D16F-C3ED648BEE6F}"/>
              </a:ext>
            </a:extLst>
          </p:cNvPr>
          <p:cNvSpPr>
            <a:spLocks noGrp="1"/>
          </p:cNvSpPr>
          <p:nvPr>
            <p:ph type="sldNum" sz="quarter" idx="12"/>
          </p:nvPr>
        </p:nvSpPr>
        <p:spPr/>
        <p:txBody>
          <a:bodyPr/>
          <a:lstStyle/>
          <a:p>
            <a:fld id="{51ABCF93-3CE2-42EB-93F7-66CADBF9B95F}" type="slidenum">
              <a:rPr lang="en-US" smtClean="0"/>
              <a:t>‹#›</a:t>
            </a:fld>
            <a:endParaRPr lang="en-US"/>
          </a:p>
        </p:txBody>
      </p:sp>
    </p:spTree>
    <p:extLst>
      <p:ext uri="{BB962C8B-B14F-4D97-AF65-F5344CB8AC3E}">
        <p14:creationId xmlns:p14="http://schemas.microsoft.com/office/powerpoint/2010/main" val="59316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168058-67AF-4DA8-45A3-DA23BFDC79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8FB0BA-0795-B0D9-2F19-657AB067A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57BE0-A52E-AFCE-A886-BA152DA8D74F}"/>
              </a:ext>
            </a:extLst>
          </p:cNvPr>
          <p:cNvSpPr>
            <a:spLocks noGrp="1"/>
          </p:cNvSpPr>
          <p:nvPr>
            <p:ph type="dt" sz="half" idx="10"/>
          </p:nvPr>
        </p:nvSpPr>
        <p:spPr/>
        <p:txBody>
          <a:bodyPr/>
          <a:lstStyle/>
          <a:p>
            <a:fld id="{22343156-7419-43E6-AC95-6CCBA3498D33}" type="datetimeFigureOut">
              <a:rPr lang="en-US" smtClean="0"/>
              <a:t>6/26/2024</a:t>
            </a:fld>
            <a:endParaRPr lang="en-US"/>
          </a:p>
        </p:txBody>
      </p:sp>
      <p:sp>
        <p:nvSpPr>
          <p:cNvPr id="5" name="Footer Placeholder 4">
            <a:extLst>
              <a:ext uri="{FF2B5EF4-FFF2-40B4-BE49-F238E27FC236}">
                <a16:creationId xmlns:a16="http://schemas.microsoft.com/office/drawing/2014/main" id="{16807081-FE94-EA9A-039F-35E0D8717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D9B09-4C3D-A406-41CF-C2B67DC95026}"/>
              </a:ext>
            </a:extLst>
          </p:cNvPr>
          <p:cNvSpPr>
            <a:spLocks noGrp="1"/>
          </p:cNvSpPr>
          <p:nvPr>
            <p:ph type="sldNum" sz="quarter" idx="12"/>
          </p:nvPr>
        </p:nvSpPr>
        <p:spPr/>
        <p:txBody>
          <a:bodyPr/>
          <a:lstStyle/>
          <a:p>
            <a:fld id="{51ABCF93-3CE2-42EB-93F7-66CADBF9B95F}" type="slidenum">
              <a:rPr lang="en-US" smtClean="0"/>
              <a:t>‹#›</a:t>
            </a:fld>
            <a:endParaRPr lang="en-US"/>
          </a:p>
        </p:txBody>
      </p:sp>
    </p:spTree>
    <p:extLst>
      <p:ext uri="{BB962C8B-B14F-4D97-AF65-F5344CB8AC3E}">
        <p14:creationId xmlns:p14="http://schemas.microsoft.com/office/powerpoint/2010/main" val="3699491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rand">
    <p:bg>
      <p:bgPr>
        <a:gradFill>
          <a:gsLst>
            <a:gs pos="0">
              <a:schemeClr val="tx1">
                <a:lumMod val="90000"/>
                <a:lumOff val="10000"/>
              </a:schemeClr>
            </a:gs>
            <a:gs pos="50000">
              <a:schemeClr val="tx1"/>
            </a:gs>
          </a:gsLst>
          <a:lin ang="3600000" scaled="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382C945-6969-D59F-724B-64FBA26582F4}"/>
              </a:ext>
            </a:extLst>
          </p:cNvPr>
          <p:cNvSpPr>
            <a:spLocks noGrp="1"/>
          </p:cNvSpPr>
          <p:nvPr>
            <p:ph type="title" hasCustomPrompt="1"/>
          </p:nvPr>
        </p:nvSpPr>
        <p:spPr>
          <a:xfrm>
            <a:off x="0" y="3490603"/>
            <a:ext cx="7899662" cy="694742"/>
          </a:xfrm>
          <a:prstGeom prst="rect">
            <a:avLst/>
          </a:prstGeom>
        </p:spPr>
        <p:txBody>
          <a:bodyPr wrap="square" lIns="914400" tIns="0" rIns="0" bIns="0" anchor="b">
            <a:spAutoFit/>
          </a:bodyPr>
          <a:lstStyle>
            <a:lvl1pPr>
              <a:lnSpc>
                <a:spcPct val="80000"/>
              </a:lnSpc>
              <a:defRPr sz="5400" b="1" i="0">
                <a:solidFill>
                  <a:schemeClr val="bg1"/>
                </a:solidFill>
                <a:latin typeface="Simplon Norm Bold" panose="020B0500030000000000" pitchFamily="34" charset="77"/>
              </a:defRPr>
            </a:lvl1pPr>
          </a:lstStyle>
          <a:p>
            <a:r>
              <a:rPr lang="en-US"/>
              <a:t>Presentation Title</a:t>
            </a:r>
          </a:p>
        </p:txBody>
      </p:sp>
      <p:sp>
        <p:nvSpPr>
          <p:cNvPr id="9" name="Text Placeholder 3">
            <a:extLst>
              <a:ext uri="{FF2B5EF4-FFF2-40B4-BE49-F238E27FC236}">
                <a16:creationId xmlns:a16="http://schemas.microsoft.com/office/drawing/2014/main" id="{C3E0BC4C-DD83-C29F-4BA0-9FD077DFEABE}"/>
              </a:ext>
            </a:extLst>
          </p:cNvPr>
          <p:cNvSpPr>
            <a:spLocks noGrp="1"/>
          </p:cNvSpPr>
          <p:nvPr>
            <p:ph type="body" sz="quarter" idx="14" hasCustomPrompt="1"/>
          </p:nvPr>
        </p:nvSpPr>
        <p:spPr>
          <a:xfrm>
            <a:off x="0" y="3042492"/>
            <a:ext cx="7899662" cy="437043"/>
          </a:xfrm>
          <a:prstGeom prst="rect">
            <a:avLst/>
          </a:prstGeom>
        </p:spPr>
        <p:txBody>
          <a:bodyPr wrap="square" lIns="914400" tIns="91440" rIns="0" bIns="91440" anchor="b">
            <a:spAutoFit/>
          </a:bodyPr>
          <a:lstStyle>
            <a:lvl1pPr marL="0" indent="0">
              <a:buNone/>
              <a:defRPr sz="1800" b="0" i="0" cap="all" spc="600" baseline="0">
                <a:solidFill>
                  <a:schemeClr val="accent1">
                    <a:lumMod val="40000"/>
                    <a:lumOff val="60000"/>
                  </a:schemeClr>
                </a:solidFill>
                <a:latin typeface="Simplon Norm Light" panose="020B0300030000000000" pitchFamily="34" charset="77"/>
              </a:defRPr>
            </a:lvl1pPr>
            <a:lvl2pPr>
              <a:defRPr b="0" i="0" spc="600">
                <a:solidFill>
                  <a:schemeClr val="accent1">
                    <a:lumMod val="40000"/>
                    <a:lumOff val="60000"/>
                  </a:schemeClr>
                </a:solidFill>
                <a:latin typeface="Simplon Norm" panose="020B0500030000000000" pitchFamily="34" charset="77"/>
              </a:defRPr>
            </a:lvl2pPr>
            <a:lvl3pPr>
              <a:defRPr b="0" i="0" spc="600">
                <a:solidFill>
                  <a:schemeClr val="accent1">
                    <a:lumMod val="40000"/>
                    <a:lumOff val="60000"/>
                  </a:schemeClr>
                </a:solidFill>
                <a:latin typeface="Simplon Norm" panose="020B0500030000000000" pitchFamily="34" charset="77"/>
              </a:defRPr>
            </a:lvl3pPr>
            <a:lvl4pPr>
              <a:defRPr b="0" i="0" spc="600">
                <a:solidFill>
                  <a:schemeClr val="accent1">
                    <a:lumMod val="40000"/>
                    <a:lumOff val="60000"/>
                  </a:schemeClr>
                </a:solidFill>
                <a:latin typeface="Simplon Norm" panose="020B0500030000000000" pitchFamily="34" charset="77"/>
              </a:defRPr>
            </a:lvl4pPr>
            <a:lvl5pPr>
              <a:defRPr b="0" i="0" spc="600">
                <a:solidFill>
                  <a:schemeClr val="accent1">
                    <a:lumMod val="40000"/>
                    <a:lumOff val="60000"/>
                  </a:schemeClr>
                </a:solidFill>
                <a:latin typeface="Simplon Norm" panose="020B0500030000000000" pitchFamily="34" charset="77"/>
              </a:defRPr>
            </a:lvl5pPr>
          </a:lstStyle>
          <a:p>
            <a:pPr lvl="0"/>
            <a:r>
              <a:rPr lang="en-US"/>
              <a:t>Presentation Lead-in</a:t>
            </a:r>
          </a:p>
        </p:txBody>
      </p:sp>
      <p:sp>
        <p:nvSpPr>
          <p:cNvPr id="11" name="Text Placeholder 10">
            <a:extLst>
              <a:ext uri="{FF2B5EF4-FFF2-40B4-BE49-F238E27FC236}">
                <a16:creationId xmlns:a16="http://schemas.microsoft.com/office/drawing/2014/main" id="{D5A9EF30-355D-159B-5C65-CF089714AE26}"/>
              </a:ext>
            </a:extLst>
          </p:cNvPr>
          <p:cNvSpPr>
            <a:spLocks noGrp="1"/>
          </p:cNvSpPr>
          <p:nvPr>
            <p:ph type="body" sz="quarter" idx="15"/>
          </p:nvPr>
        </p:nvSpPr>
        <p:spPr>
          <a:xfrm>
            <a:off x="0" y="4622388"/>
            <a:ext cx="7899961" cy="2235612"/>
          </a:xfrm>
          <a:prstGeom prst="rect">
            <a:avLst/>
          </a:prstGeom>
        </p:spPr>
        <p:txBody>
          <a:bodyPr wrap="square" lIns="914400" tIns="457200" rIns="0" bIns="457200" anchor="b">
            <a:spAutoFit/>
          </a:bodyPr>
          <a:lstStyle>
            <a:lvl1pPr marL="7938" indent="0">
              <a:buNone/>
              <a:tabLst/>
              <a:defRPr sz="1600" b="0" i="0">
                <a:solidFill>
                  <a:schemeClr val="bg1"/>
                </a:solidFill>
                <a:latin typeface="Simplon Norm" panose="020B0500030000000000" pitchFamily="34" charset="77"/>
              </a:defRPr>
            </a:lvl1pPr>
            <a:lvl2pPr marL="7938" indent="0">
              <a:lnSpc>
                <a:spcPct val="112000"/>
              </a:lnSpc>
              <a:spcBef>
                <a:spcPts val="0"/>
              </a:spcBef>
              <a:buNone/>
              <a:tabLst/>
              <a:defRPr sz="1100" b="0" i="0">
                <a:solidFill>
                  <a:schemeClr val="bg1">
                    <a:lumMod val="85000"/>
                  </a:schemeClr>
                </a:solidFill>
                <a:latin typeface="Simplon Norm Light" panose="020B0300030000000000" pitchFamily="34" charset="77"/>
              </a:defRPr>
            </a:lvl2pPr>
            <a:lvl3pPr marL="7938" indent="0">
              <a:buNone/>
              <a:tabLst/>
              <a:defRPr lang="en-US" sz="1400" b="0" i="0" kern="1200" spc="100" baseline="0" dirty="0" smtClean="0">
                <a:solidFill>
                  <a:schemeClr val="accent1"/>
                </a:solidFill>
                <a:latin typeface="Simplon Norm" panose="020B0500030000000000" pitchFamily="34" charset="77"/>
                <a:ea typeface="+mn-ea"/>
                <a:cs typeface="+mn-cs"/>
              </a:defRPr>
            </a:lvl3pPr>
            <a:lvl4pPr marL="7938" indent="0">
              <a:buNone/>
              <a:tabLst/>
              <a:defRPr b="0" i="0">
                <a:solidFill>
                  <a:schemeClr val="bg1"/>
                </a:solidFill>
                <a:latin typeface="Simplon Norm" panose="020B0500030000000000" pitchFamily="34" charset="77"/>
              </a:defRPr>
            </a:lvl4pPr>
            <a:lvl5pPr marL="7938" indent="0">
              <a:buNone/>
              <a:tabLst/>
              <a:defRPr b="0" i="0">
                <a:solidFill>
                  <a:schemeClr val="bg1"/>
                </a:solidFill>
                <a:latin typeface="Simplon Norm" panose="020B0500030000000000" pitchFamily="34" charset="77"/>
              </a:defRPr>
            </a:lvl5pPr>
            <a:lvl7pPr>
              <a:defRPr lang="en-US" sz="1800" b="0" i="0" kern="1200" spc="100" baseline="0" dirty="0" smtClean="0">
                <a:solidFill>
                  <a:schemeClr val="accent1"/>
                </a:solidFill>
                <a:latin typeface="Simplon Norm" panose="020B0500030000000000" pitchFamily="34" charset="77"/>
                <a:ea typeface="+mn-ea"/>
                <a:cs typeface="+mn-cs"/>
              </a:defRPr>
            </a:lvl7pPr>
          </a:lstStyle>
          <a:p>
            <a:pPr marL="0" lvl="0" indent="0" algn="l" defTabSz="914400" rtl="0" eaLnBrk="1" latinLnBrk="0" hangingPunct="1">
              <a:lnSpc>
                <a:spcPct val="90000"/>
              </a:lnSpc>
              <a:spcBef>
                <a:spcPts val="0"/>
              </a:spcBef>
              <a:buFont typeface="Arial" panose="020B0604020202020204" pitchFamily="34" charset="0"/>
              <a:buNone/>
              <a:tabLst/>
            </a:pPr>
            <a:r>
              <a:rPr lang="en-US"/>
              <a:t>Click to edit Master text styles</a:t>
            </a:r>
          </a:p>
          <a:p>
            <a:pPr lvl="1"/>
            <a:r>
              <a:rPr lang="en-US"/>
              <a:t>Prepared by: Name</a:t>
            </a:r>
          </a:p>
          <a:p>
            <a:pPr lvl="1"/>
            <a:r>
              <a:rPr lang="en-US"/>
              <a:t>Prepared for: Name</a:t>
            </a:r>
          </a:p>
          <a:p>
            <a:pPr lvl="1"/>
            <a:r>
              <a:rPr lang="en-US"/>
              <a:t>Prepared Date:</a:t>
            </a:r>
          </a:p>
          <a:p>
            <a:pPr marL="0" lvl="2" indent="-2963862" algn="l" defTabSz="914400" rtl="0" eaLnBrk="1" latinLnBrk="0" hangingPunct="1">
              <a:lnSpc>
                <a:spcPct val="112000"/>
              </a:lnSpc>
              <a:spcBef>
                <a:spcPts val="1600"/>
              </a:spcBef>
              <a:spcAft>
                <a:spcPts val="1600"/>
              </a:spcAft>
              <a:buClr>
                <a:schemeClr val="accent1"/>
              </a:buClr>
              <a:buFont typeface="Arial" panose="020B0604020202020204" pitchFamily="34" charset="0"/>
              <a:buNone/>
              <a:tabLst/>
            </a:pPr>
            <a:r>
              <a:rPr lang="en-US"/>
              <a:t>Call to Action or Contact Info</a:t>
            </a:r>
          </a:p>
        </p:txBody>
      </p:sp>
      <p:sp>
        <p:nvSpPr>
          <p:cNvPr id="12" name="Text Placeholder 3">
            <a:extLst>
              <a:ext uri="{FF2B5EF4-FFF2-40B4-BE49-F238E27FC236}">
                <a16:creationId xmlns:a16="http://schemas.microsoft.com/office/drawing/2014/main" id="{D83B8394-9AC4-2CD2-27DB-2EEC94CD2BA4}"/>
              </a:ext>
            </a:extLst>
          </p:cNvPr>
          <p:cNvSpPr>
            <a:spLocks noGrp="1"/>
          </p:cNvSpPr>
          <p:nvPr>
            <p:ph type="body" sz="quarter" idx="16" hasCustomPrompt="1"/>
          </p:nvPr>
        </p:nvSpPr>
        <p:spPr>
          <a:xfrm>
            <a:off x="0" y="4185345"/>
            <a:ext cx="7899662" cy="437043"/>
          </a:xfrm>
          <a:prstGeom prst="rect">
            <a:avLst/>
          </a:prstGeom>
        </p:spPr>
        <p:txBody>
          <a:bodyPr wrap="square" lIns="914400" tIns="91440" rIns="0" bIns="91440" anchor="b">
            <a:spAutoFit/>
          </a:bodyPr>
          <a:lstStyle>
            <a:lvl1pPr marL="0" indent="0">
              <a:buNone/>
              <a:defRPr sz="1800" b="0" i="0" cap="none" spc="0" baseline="0">
                <a:solidFill>
                  <a:schemeClr val="bg1">
                    <a:lumMod val="85000"/>
                  </a:schemeClr>
                </a:solidFill>
                <a:latin typeface="Simplon Norm Light" panose="020B0300030000000000" pitchFamily="34" charset="77"/>
              </a:defRPr>
            </a:lvl1pPr>
            <a:lvl2pPr>
              <a:defRPr b="0" i="0" spc="600">
                <a:solidFill>
                  <a:schemeClr val="accent1">
                    <a:lumMod val="40000"/>
                    <a:lumOff val="60000"/>
                  </a:schemeClr>
                </a:solidFill>
                <a:latin typeface="Simplon Norm" panose="020B0500030000000000" pitchFamily="34" charset="77"/>
              </a:defRPr>
            </a:lvl2pPr>
            <a:lvl3pPr>
              <a:defRPr b="0" i="0" spc="600">
                <a:solidFill>
                  <a:schemeClr val="accent1">
                    <a:lumMod val="40000"/>
                    <a:lumOff val="60000"/>
                  </a:schemeClr>
                </a:solidFill>
                <a:latin typeface="Simplon Norm" panose="020B0500030000000000" pitchFamily="34" charset="77"/>
              </a:defRPr>
            </a:lvl3pPr>
            <a:lvl4pPr>
              <a:defRPr b="0" i="0" spc="600">
                <a:solidFill>
                  <a:schemeClr val="accent1">
                    <a:lumMod val="40000"/>
                    <a:lumOff val="60000"/>
                  </a:schemeClr>
                </a:solidFill>
                <a:latin typeface="Simplon Norm" panose="020B0500030000000000" pitchFamily="34" charset="77"/>
              </a:defRPr>
            </a:lvl4pPr>
            <a:lvl5pPr>
              <a:defRPr b="0" i="0" spc="600">
                <a:solidFill>
                  <a:schemeClr val="accent1">
                    <a:lumMod val="40000"/>
                    <a:lumOff val="60000"/>
                  </a:schemeClr>
                </a:solidFill>
                <a:latin typeface="Simplon Norm" panose="020B0500030000000000" pitchFamily="34" charset="77"/>
              </a:defRPr>
            </a:lvl5pPr>
          </a:lstStyle>
          <a:p>
            <a:pPr lvl="0"/>
            <a:r>
              <a:rPr lang="en-US" sz="1800"/>
              <a:t>Presentation context</a:t>
            </a:r>
            <a:endParaRPr lang="en-US"/>
          </a:p>
        </p:txBody>
      </p:sp>
      <p:pic>
        <p:nvPicPr>
          <p:cNvPr id="2" name="Graphic 1">
            <a:extLst>
              <a:ext uri="{FF2B5EF4-FFF2-40B4-BE49-F238E27FC236}">
                <a16:creationId xmlns:a16="http://schemas.microsoft.com/office/drawing/2014/main" id="{9F3DA93E-10BE-D03A-1563-38CDE76E64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7312" y="1165695"/>
            <a:ext cx="3042519" cy="474844"/>
          </a:xfrm>
          <a:prstGeom prst="rect">
            <a:avLst/>
          </a:prstGeom>
        </p:spPr>
      </p:pic>
      <p:pic>
        <p:nvPicPr>
          <p:cNvPr id="6" name="Picture 5" descr="A blue and black background&#10;&#10;Description automatically generated">
            <a:extLst>
              <a:ext uri="{FF2B5EF4-FFF2-40B4-BE49-F238E27FC236}">
                <a16:creationId xmlns:a16="http://schemas.microsoft.com/office/drawing/2014/main" id="{5821E875-5F9E-20C7-E33D-9FF1B7063C23}"/>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7960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eft Light">
    <p:bg>
      <p:bgPr>
        <a:gradFill>
          <a:gsLst>
            <a:gs pos="1000">
              <a:schemeClr val="bg1"/>
            </a:gs>
            <a:gs pos="100000">
              <a:schemeClr val="bg1">
                <a:lumMod val="95000"/>
              </a:schemeClr>
            </a:gs>
          </a:gsLst>
          <a:lin ang="42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1E6B4C-4E0D-F0EC-3005-399D937D1842}"/>
              </a:ext>
            </a:extLst>
          </p:cNvPr>
          <p:cNvPicPr>
            <a:picLocks noChangeAspect="1"/>
          </p:cNvPicPr>
          <p:nvPr userDrawn="1"/>
        </p:nvPicPr>
        <p:blipFill>
          <a:blip r:embed="rId2"/>
          <a:srcRect/>
          <a:stretch/>
        </p:blipFill>
        <p:spPr>
          <a:xfrm>
            <a:off x="11874500" y="0"/>
            <a:ext cx="317500" cy="6858000"/>
          </a:xfrm>
          <a:prstGeom prst="rect">
            <a:avLst/>
          </a:prstGeom>
        </p:spPr>
      </p:pic>
      <p:sp>
        <p:nvSpPr>
          <p:cNvPr id="7" name="Text Placeholder 6">
            <a:extLst>
              <a:ext uri="{FF2B5EF4-FFF2-40B4-BE49-F238E27FC236}">
                <a16:creationId xmlns:a16="http://schemas.microsoft.com/office/drawing/2014/main" id="{88A06FBA-9BC0-3750-B7EF-42C78264ED34}"/>
              </a:ext>
            </a:extLst>
          </p:cNvPr>
          <p:cNvSpPr>
            <a:spLocks noGrp="1"/>
          </p:cNvSpPr>
          <p:nvPr>
            <p:ph type="body" sz="quarter" idx="15" hasCustomPrompt="1"/>
          </p:nvPr>
        </p:nvSpPr>
        <p:spPr>
          <a:xfrm>
            <a:off x="914400" y="2137031"/>
            <a:ext cx="10525328" cy="3147015"/>
          </a:xfrm>
          <a:prstGeom prst="rect">
            <a:avLst/>
          </a:prstGeom>
        </p:spPr>
        <p:txBody>
          <a:bodyPr wrap="square" lIns="0" tIns="0" rIns="0" bIns="0">
            <a:spAutoFit/>
          </a:bodyPr>
          <a:lstStyle>
            <a:lvl1pPr marL="11113" indent="0">
              <a:spcBef>
                <a:spcPts val="1600"/>
              </a:spcBef>
              <a:buNone/>
              <a:tabLst/>
              <a:defRPr sz="2400" b="0" i="0">
                <a:solidFill>
                  <a:schemeClr val="tx1"/>
                </a:solidFill>
                <a:latin typeface="Simplon Norm" panose="020B0500030000000000" pitchFamily="34" charset="77"/>
              </a:defRPr>
            </a:lvl1pPr>
            <a:lvl2pPr marL="11113" indent="0">
              <a:lnSpc>
                <a:spcPct val="133000"/>
              </a:lnSpc>
              <a:spcBef>
                <a:spcPts val="0"/>
              </a:spcBef>
              <a:buNone/>
              <a:tabLst/>
              <a:defRPr sz="1600" b="0" i="0">
                <a:solidFill>
                  <a:schemeClr val="tx1">
                    <a:lumMod val="90000"/>
                    <a:lumOff val="10000"/>
                  </a:schemeClr>
                </a:solidFill>
                <a:latin typeface="Simplon Norm Light" panose="020B0300030000000000" pitchFamily="34" charset="77"/>
              </a:defRPr>
            </a:lvl2pPr>
            <a:lvl3pPr marL="11113" indent="0">
              <a:spcBef>
                <a:spcPts val="1600"/>
              </a:spcBef>
              <a:buNone/>
              <a:tabLst/>
              <a:defRPr sz="1800" b="0" i="0">
                <a:solidFill>
                  <a:schemeClr val="tx1"/>
                </a:solidFill>
                <a:latin typeface="Simplon Norm" panose="020B0500030000000000" pitchFamily="34" charset="77"/>
              </a:defRPr>
            </a:lvl3pPr>
            <a:lvl4pPr marL="11113" indent="0">
              <a:buNone/>
              <a:tabLst/>
              <a:defRPr sz="1200" b="0" i="0">
                <a:solidFill>
                  <a:schemeClr val="tx1">
                    <a:lumMod val="90000"/>
                    <a:lumOff val="10000"/>
                  </a:schemeClr>
                </a:solidFill>
                <a:latin typeface="Simplon Norm Light" panose="020B0300030000000000" pitchFamily="34" charset="77"/>
              </a:defRPr>
            </a:lvl4pPr>
            <a:lvl5pPr marL="296863" indent="-285750">
              <a:spcBef>
                <a:spcPts val="1600"/>
              </a:spcBef>
              <a:buClr>
                <a:schemeClr val="accent1"/>
              </a:buClr>
              <a:buFont typeface="Arial" panose="020B0604020202020204" pitchFamily="34" charset="0"/>
              <a:buChar char="•"/>
              <a:tabLst/>
              <a:defRPr sz="1600" b="0" i="0">
                <a:solidFill>
                  <a:schemeClr val="tx1"/>
                </a:solidFill>
                <a:latin typeface="Simplon Norm" panose="020B0500030000000000" pitchFamily="34" charset="77"/>
              </a:defRPr>
            </a:lvl5pPr>
            <a:lvl6pPr marL="515938" indent="-234950">
              <a:tabLst/>
              <a:defRPr sz="1400" b="0" i="0">
                <a:solidFill>
                  <a:schemeClr val="tx1">
                    <a:lumMod val="90000"/>
                    <a:lumOff val="10000"/>
                  </a:schemeClr>
                </a:solidFill>
                <a:latin typeface="Simplon Norm Light" panose="020B0300030000000000" pitchFamily="34" charset="77"/>
              </a:defRPr>
            </a:lvl6pPr>
            <a:lvl7pPr marL="11113" indent="0">
              <a:spcBef>
                <a:spcPts val="2400"/>
              </a:spcBef>
              <a:buNone/>
              <a:tabLst/>
              <a:defRPr sz="1600" b="0" i="0">
                <a:solidFill>
                  <a:schemeClr val="accent1"/>
                </a:solidFill>
                <a:latin typeface="Simplon Norm" panose="020B0500030000000000" pitchFamily="34" charset="77"/>
              </a:defRPr>
            </a:lvl7pPr>
            <a:lvl8pPr marL="11113" indent="0">
              <a:spcBef>
                <a:spcPts val="2400"/>
              </a:spcBef>
              <a:buNone/>
              <a:tabLst/>
              <a:defRPr sz="2000" b="0" i="1">
                <a:solidFill>
                  <a:schemeClr val="bg2"/>
                </a:solidFill>
                <a:latin typeface="Simplon Norm Light Italic" panose="020B0500030000000000" pitchFamily="34" charset="77"/>
              </a:defRPr>
            </a:lvl8pPr>
          </a:lstStyle>
          <a:p>
            <a:pPr lvl="0"/>
            <a:r>
              <a:rPr lang="en-US"/>
              <a:t>Headline Level 1</a:t>
            </a:r>
          </a:p>
          <a:p>
            <a:pPr lvl="1"/>
            <a:r>
              <a:rPr lang="en-US"/>
              <a:t>Body Copy Level 1</a:t>
            </a:r>
          </a:p>
          <a:p>
            <a:pPr lvl="2"/>
            <a:r>
              <a:rPr lang="en-US"/>
              <a:t>Headline Level 2</a:t>
            </a:r>
          </a:p>
          <a:p>
            <a:pPr lvl="3"/>
            <a:r>
              <a:rPr lang="en-US"/>
              <a:t>Body Level 2</a:t>
            </a:r>
          </a:p>
          <a:p>
            <a:pPr lvl="4"/>
            <a:r>
              <a:rPr lang="en-US"/>
              <a:t>List level 1</a:t>
            </a:r>
          </a:p>
          <a:p>
            <a:pPr lvl="5"/>
            <a:r>
              <a:rPr lang="en-US"/>
              <a:t>List Level 2</a:t>
            </a:r>
          </a:p>
          <a:p>
            <a:pPr lvl="6"/>
            <a:r>
              <a:rPr lang="en-US"/>
              <a:t>Call-to-Action</a:t>
            </a:r>
          </a:p>
          <a:p>
            <a:pPr lvl="7"/>
            <a:r>
              <a:rPr lang="en-US"/>
              <a:t>Quote Text</a:t>
            </a:r>
          </a:p>
        </p:txBody>
      </p:sp>
      <p:sp>
        <p:nvSpPr>
          <p:cNvPr id="3" name="Text Placeholder 10">
            <a:extLst>
              <a:ext uri="{FF2B5EF4-FFF2-40B4-BE49-F238E27FC236}">
                <a16:creationId xmlns:a16="http://schemas.microsoft.com/office/drawing/2014/main" id="{70BB5EF9-D727-A9AE-9D48-AED83DB2D836}"/>
              </a:ext>
            </a:extLst>
          </p:cNvPr>
          <p:cNvSpPr>
            <a:spLocks noGrp="1"/>
          </p:cNvSpPr>
          <p:nvPr>
            <p:ph type="body" sz="quarter" idx="12" hasCustomPrompt="1"/>
          </p:nvPr>
        </p:nvSpPr>
        <p:spPr>
          <a:xfrm>
            <a:off x="914400" y="1392448"/>
            <a:ext cx="10525328" cy="252377"/>
          </a:xfrm>
          <a:prstGeom prst="rect">
            <a:avLst/>
          </a:prstGeom>
        </p:spPr>
        <p:txBody>
          <a:bodyPr wrap="square" lIns="0" tIns="0" rIns="0" bIns="0">
            <a:spAutoFit/>
          </a:bodyPr>
          <a:lstStyle>
            <a:lvl1pPr marL="0" indent="0" algn="l">
              <a:buNone/>
              <a:defRPr sz="1600" b="0" i="0" spc="0">
                <a:solidFill>
                  <a:schemeClr val="tx1">
                    <a:lumMod val="90000"/>
                    <a:lumOff val="10000"/>
                  </a:schemeClr>
                </a:solidFill>
                <a:latin typeface="Simplon Norm Light" panose="020B0300030000000000" pitchFamily="34" charset="77"/>
              </a:defRPr>
            </a:lvl1pPr>
          </a:lstStyle>
          <a:p>
            <a:pPr lvl="0"/>
            <a:r>
              <a:rPr lang="en-US" sz="1800"/>
              <a:t>Slide intro text line - Lorem ipsum dolor sit </a:t>
            </a:r>
            <a:r>
              <a:rPr lang="en-US" sz="1800" err="1"/>
              <a:t>amet</a:t>
            </a:r>
            <a:r>
              <a:rPr lang="en-US" sz="1800"/>
              <a:t>, </a:t>
            </a:r>
            <a:r>
              <a:rPr lang="en-US" sz="1800" err="1"/>
              <a:t>consectetur</a:t>
            </a:r>
            <a:r>
              <a:rPr lang="en-US" sz="1800"/>
              <a:t> </a:t>
            </a:r>
            <a:r>
              <a:rPr lang="en-US" sz="1800" err="1"/>
              <a:t>adipiscing</a:t>
            </a:r>
            <a:r>
              <a:rPr lang="en-US" sz="1800"/>
              <a:t> </a:t>
            </a:r>
            <a:r>
              <a:rPr lang="en-US" sz="1800" err="1"/>
              <a:t>elit</a:t>
            </a:r>
            <a:r>
              <a:rPr lang="en-US" sz="1800"/>
              <a:t>.</a:t>
            </a:r>
            <a:endParaRPr lang="en-US"/>
          </a:p>
        </p:txBody>
      </p:sp>
      <p:sp>
        <p:nvSpPr>
          <p:cNvPr id="4" name="Title 1">
            <a:extLst>
              <a:ext uri="{FF2B5EF4-FFF2-40B4-BE49-F238E27FC236}">
                <a16:creationId xmlns:a16="http://schemas.microsoft.com/office/drawing/2014/main" id="{DA6328EB-4AA4-E369-9E3E-CE4BCB53774D}"/>
              </a:ext>
            </a:extLst>
          </p:cNvPr>
          <p:cNvSpPr>
            <a:spLocks noGrp="1"/>
          </p:cNvSpPr>
          <p:nvPr>
            <p:ph type="title" hasCustomPrompt="1"/>
          </p:nvPr>
        </p:nvSpPr>
        <p:spPr>
          <a:xfrm>
            <a:off x="914400" y="814936"/>
            <a:ext cx="10525328" cy="617541"/>
          </a:xfrm>
          <a:prstGeom prst="rect">
            <a:avLst/>
          </a:prstGeom>
        </p:spPr>
        <p:txBody>
          <a:bodyPr wrap="square" lIns="0" tIns="0" rIns="0" bIns="0">
            <a:spAutoFit/>
          </a:bodyPr>
          <a:lstStyle>
            <a:lvl1pPr>
              <a:lnSpc>
                <a:spcPct val="80000"/>
              </a:lnSpc>
              <a:defRPr sz="4800" b="1" i="0">
                <a:solidFill>
                  <a:schemeClr val="tx1"/>
                </a:solidFill>
                <a:latin typeface="Simplon Norm Bold" panose="020B0500030000000000" pitchFamily="34" charset="77"/>
              </a:defRPr>
            </a:lvl1pPr>
          </a:lstStyle>
          <a:p>
            <a:r>
              <a:rPr lang="en-US"/>
              <a:t>Slide Title</a:t>
            </a:r>
          </a:p>
        </p:txBody>
      </p:sp>
      <p:sp>
        <p:nvSpPr>
          <p:cNvPr id="5" name="Text Placeholder 3">
            <a:extLst>
              <a:ext uri="{FF2B5EF4-FFF2-40B4-BE49-F238E27FC236}">
                <a16:creationId xmlns:a16="http://schemas.microsoft.com/office/drawing/2014/main" id="{569E23FD-E200-FBF0-20BA-0C0725906735}"/>
              </a:ext>
            </a:extLst>
          </p:cNvPr>
          <p:cNvSpPr>
            <a:spLocks noGrp="1"/>
          </p:cNvSpPr>
          <p:nvPr>
            <p:ph type="body" sz="quarter" idx="14" hasCustomPrompt="1"/>
          </p:nvPr>
        </p:nvSpPr>
        <p:spPr>
          <a:xfrm>
            <a:off x="914400" y="548640"/>
            <a:ext cx="10525328" cy="224292"/>
          </a:xfrm>
          <a:prstGeom prst="rect">
            <a:avLst/>
          </a:prstGeom>
        </p:spPr>
        <p:txBody>
          <a:bodyPr wrap="square" lIns="0" tIns="0" rIns="0" bIns="0">
            <a:spAutoFit/>
          </a:bodyPr>
          <a:lstStyle>
            <a:lvl1pPr marL="0" indent="0">
              <a:buNone/>
              <a:defRPr sz="1600" b="0" i="0" spc="600">
                <a:solidFill>
                  <a:schemeClr val="accent1"/>
                </a:solidFill>
                <a:latin typeface="Simplon Norm Light" panose="020B0300030000000000" pitchFamily="34" charset="77"/>
              </a:defRPr>
            </a:lvl1pPr>
            <a:lvl2pPr>
              <a:defRPr b="0" i="0" spc="600">
                <a:solidFill>
                  <a:schemeClr val="accent1">
                    <a:lumMod val="40000"/>
                    <a:lumOff val="60000"/>
                  </a:schemeClr>
                </a:solidFill>
                <a:latin typeface="Simplon Norm" panose="020B0500030000000000" pitchFamily="34" charset="77"/>
              </a:defRPr>
            </a:lvl2pPr>
            <a:lvl3pPr>
              <a:defRPr b="0" i="0" spc="600">
                <a:solidFill>
                  <a:schemeClr val="accent1">
                    <a:lumMod val="40000"/>
                    <a:lumOff val="60000"/>
                  </a:schemeClr>
                </a:solidFill>
                <a:latin typeface="Simplon Norm" panose="020B0500030000000000" pitchFamily="34" charset="77"/>
              </a:defRPr>
            </a:lvl3pPr>
            <a:lvl4pPr>
              <a:defRPr b="0" i="0" spc="600">
                <a:solidFill>
                  <a:schemeClr val="accent1">
                    <a:lumMod val="40000"/>
                    <a:lumOff val="60000"/>
                  </a:schemeClr>
                </a:solidFill>
                <a:latin typeface="Simplon Norm" panose="020B0500030000000000" pitchFamily="34" charset="77"/>
              </a:defRPr>
            </a:lvl4pPr>
            <a:lvl5pPr>
              <a:defRPr b="0" i="0" spc="600">
                <a:solidFill>
                  <a:schemeClr val="accent1">
                    <a:lumMod val="40000"/>
                    <a:lumOff val="60000"/>
                  </a:schemeClr>
                </a:solidFill>
                <a:latin typeface="Simplon Norm" panose="020B0500030000000000" pitchFamily="34" charset="77"/>
              </a:defRPr>
            </a:lvl5pPr>
          </a:lstStyle>
          <a:p>
            <a:pPr lvl="0"/>
            <a:r>
              <a:rPr lang="en-US"/>
              <a:t>EYEBROW</a:t>
            </a:r>
          </a:p>
        </p:txBody>
      </p:sp>
    </p:spTree>
    <p:extLst>
      <p:ext uri="{BB962C8B-B14F-4D97-AF65-F5344CB8AC3E}">
        <p14:creationId xmlns:p14="http://schemas.microsoft.com/office/powerpoint/2010/main" val="394546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5CA3C-61D4-1F9E-03F7-1F2A3015C6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FC676-5DC7-E5BD-6699-FE9C87188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534FC6-6884-2C5B-B038-A439BB56E302}"/>
              </a:ext>
            </a:extLst>
          </p:cNvPr>
          <p:cNvSpPr>
            <a:spLocks noGrp="1"/>
          </p:cNvSpPr>
          <p:nvPr>
            <p:ph type="dt" sz="half" idx="10"/>
          </p:nvPr>
        </p:nvSpPr>
        <p:spPr/>
        <p:txBody>
          <a:bodyPr/>
          <a:lstStyle/>
          <a:p>
            <a:fld id="{22343156-7419-43E6-AC95-6CCBA3498D33}" type="datetimeFigureOut">
              <a:rPr lang="en-US" smtClean="0"/>
              <a:t>6/26/2024</a:t>
            </a:fld>
            <a:endParaRPr lang="en-US"/>
          </a:p>
        </p:txBody>
      </p:sp>
      <p:sp>
        <p:nvSpPr>
          <p:cNvPr id="5" name="Footer Placeholder 4">
            <a:extLst>
              <a:ext uri="{FF2B5EF4-FFF2-40B4-BE49-F238E27FC236}">
                <a16:creationId xmlns:a16="http://schemas.microsoft.com/office/drawing/2014/main" id="{41653A01-7E09-D3DD-7E5A-DB30F31D1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5A6F8-8AE9-8D2D-D690-CD0CD383E8EE}"/>
              </a:ext>
            </a:extLst>
          </p:cNvPr>
          <p:cNvSpPr>
            <a:spLocks noGrp="1"/>
          </p:cNvSpPr>
          <p:nvPr>
            <p:ph type="sldNum" sz="quarter" idx="12"/>
          </p:nvPr>
        </p:nvSpPr>
        <p:spPr/>
        <p:txBody>
          <a:bodyPr/>
          <a:lstStyle/>
          <a:p>
            <a:fld id="{51ABCF93-3CE2-42EB-93F7-66CADBF9B95F}" type="slidenum">
              <a:rPr lang="en-US" smtClean="0"/>
              <a:t>‹#›</a:t>
            </a:fld>
            <a:endParaRPr lang="en-US"/>
          </a:p>
        </p:txBody>
      </p:sp>
    </p:spTree>
    <p:extLst>
      <p:ext uri="{BB962C8B-B14F-4D97-AF65-F5344CB8AC3E}">
        <p14:creationId xmlns:p14="http://schemas.microsoft.com/office/powerpoint/2010/main" val="1831839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FE34C-9229-0274-B9B0-58D625707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DD0077-F255-F704-F68F-17CD09ED21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0C6A48-A657-3F55-14D6-B31A7C419BA4}"/>
              </a:ext>
            </a:extLst>
          </p:cNvPr>
          <p:cNvSpPr>
            <a:spLocks noGrp="1"/>
          </p:cNvSpPr>
          <p:nvPr>
            <p:ph type="dt" sz="half" idx="10"/>
          </p:nvPr>
        </p:nvSpPr>
        <p:spPr/>
        <p:txBody>
          <a:bodyPr/>
          <a:lstStyle/>
          <a:p>
            <a:fld id="{22343156-7419-43E6-AC95-6CCBA3498D33}" type="datetimeFigureOut">
              <a:rPr lang="en-US" smtClean="0"/>
              <a:t>6/26/2024</a:t>
            </a:fld>
            <a:endParaRPr lang="en-US"/>
          </a:p>
        </p:txBody>
      </p:sp>
      <p:sp>
        <p:nvSpPr>
          <p:cNvPr id="5" name="Footer Placeholder 4">
            <a:extLst>
              <a:ext uri="{FF2B5EF4-FFF2-40B4-BE49-F238E27FC236}">
                <a16:creationId xmlns:a16="http://schemas.microsoft.com/office/drawing/2014/main" id="{F8DA5C41-E3D6-3B63-CECF-9EAA32995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56A67-1703-8085-E0C0-C4CE15F0DEB1}"/>
              </a:ext>
            </a:extLst>
          </p:cNvPr>
          <p:cNvSpPr>
            <a:spLocks noGrp="1"/>
          </p:cNvSpPr>
          <p:nvPr>
            <p:ph type="sldNum" sz="quarter" idx="12"/>
          </p:nvPr>
        </p:nvSpPr>
        <p:spPr/>
        <p:txBody>
          <a:bodyPr/>
          <a:lstStyle/>
          <a:p>
            <a:fld id="{51ABCF93-3CE2-42EB-93F7-66CADBF9B95F}" type="slidenum">
              <a:rPr lang="en-US" smtClean="0"/>
              <a:t>‹#›</a:t>
            </a:fld>
            <a:endParaRPr lang="en-US"/>
          </a:p>
        </p:txBody>
      </p:sp>
    </p:spTree>
    <p:extLst>
      <p:ext uri="{BB962C8B-B14F-4D97-AF65-F5344CB8AC3E}">
        <p14:creationId xmlns:p14="http://schemas.microsoft.com/office/powerpoint/2010/main" val="1814154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8167-B8EE-2468-1C03-EF0352563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C5C74C-9333-2222-97D5-41BEDAF83B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A68208-FE22-5E87-1DAB-410F97382E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F705E5-00CB-678F-D143-73F189F64884}"/>
              </a:ext>
            </a:extLst>
          </p:cNvPr>
          <p:cNvSpPr>
            <a:spLocks noGrp="1"/>
          </p:cNvSpPr>
          <p:nvPr>
            <p:ph type="dt" sz="half" idx="10"/>
          </p:nvPr>
        </p:nvSpPr>
        <p:spPr/>
        <p:txBody>
          <a:bodyPr/>
          <a:lstStyle/>
          <a:p>
            <a:fld id="{22343156-7419-43E6-AC95-6CCBA3498D33}" type="datetimeFigureOut">
              <a:rPr lang="en-US" smtClean="0"/>
              <a:t>6/26/2024</a:t>
            </a:fld>
            <a:endParaRPr lang="en-US"/>
          </a:p>
        </p:txBody>
      </p:sp>
      <p:sp>
        <p:nvSpPr>
          <p:cNvPr id="6" name="Footer Placeholder 5">
            <a:extLst>
              <a:ext uri="{FF2B5EF4-FFF2-40B4-BE49-F238E27FC236}">
                <a16:creationId xmlns:a16="http://schemas.microsoft.com/office/drawing/2014/main" id="{2B632D71-10BF-C32F-8648-79ED3FC47C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80CB8C-1A2F-F025-ADC6-79C667E544B7}"/>
              </a:ext>
            </a:extLst>
          </p:cNvPr>
          <p:cNvSpPr>
            <a:spLocks noGrp="1"/>
          </p:cNvSpPr>
          <p:nvPr>
            <p:ph type="sldNum" sz="quarter" idx="12"/>
          </p:nvPr>
        </p:nvSpPr>
        <p:spPr/>
        <p:txBody>
          <a:bodyPr/>
          <a:lstStyle/>
          <a:p>
            <a:fld id="{51ABCF93-3CE2-42EB-93F7-66CADBF9B95F}" type="slidenum">
              <a:rPr lang="en-US" smtClean="0"/>
              <a:t>‹#›</a:t>
            </a:fld>
            <a:endParaRPr lang="en-US"/>
          </a:p>
        </p:txBody>
      </p:sp>
    </p:spTree>
    <p:extLst>
      <p:ext uri="{BB962C8B-B14F-4D97-AF65-F5344CB8AC3E}">
        <p14:creationId xmlns:p14="http://schemas.microsoft.com/office/powerpoint/2010/main" val="397805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ACC0B-8D72-BCD2-0B9C-9055CCFCCD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1A1C26-5E38-5CFF-925C-F2B80CD3B3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BB14AE-42C4-7352-C67F-C7D20B5EF8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F1A85B-FBF5-E18F-11EC-F9863CCF8B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0D073E-6E35-FC1B-7CAB-4A1B069AE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18C0E1-9DA7-702D-E540-3F7077967BA6}"/>
              </a:ext>
            </a:extLst>
          </p:cNvPr>
          <p:cNvSpPr>
            <a:spLocks noGrp="1"/>
          </p:cNvSpPr>
          <p:nvPr>
            <p:ph type="dt" sz="half" idx="10"/>
          </p:nvPr>
        </p:nvSpPr>
        <p:spPr/>
        <p:txBody>
          <a:bodyPr/>
          <a:lstStyle/>
          <a:p>
            <a:fld id="{22343156-7419-43E6-AC95-6CCBA3498D33}" type="datetimeFigureOut">
              <a:rPr lang="en-US" smtClean="0"/>
              <a:t>6/26/2024</a:t>
            </a:fld>
            <a:endParaRPr lang="en-US"/>
          </a:p>
        </p:txBody>
      </p:sp>
      <p:sp>
        <p:nvSpPr>
          <p:cNvPr id="8" name="Footer Placeholder 7">
            <a:extLst>
              <a:ext uri="{FF2B5EF4-FFF2-40B4-BE49-F238E27FC236}">
                <a16:creationId xmlns:a16="http://schemas.microsoft.com/office/drawing/2014/main" id="{83A49390-733F-FFD7-803E-3AD73F3591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99172D-06F7-8D40-6025-47034D0B863D}"/>
              </a:ext>
            </a:extLst>
          </p:cNvPr>
          <p:cNvSpPr>
            <a:spLocks noGrp="1"/>
          </p:cNvSpPr>
          <p:nvPr>
            <p:ph type="sldNum" sz="quarter" idx="12"/>
          </p:nvPr>
        </p:nvSpPr>
        <p:spPr/>
        <p:txBody>
          <a:bodyPr/>
          <a:lstStyle/>
          <a:p>
            <a:fld id="{51ABCF93-3CE2-42EB-93F7-66CADBF9B95F}" type="slidenum">
              <a:rPr lang="en-US" smtClean="0"/>
              <a:t>‹#›</a:t>
            </a:fld>
            <a:endParaRPr lang="en-US"/>
          </a:p>
        </p:txBody>
      </p:sp>
    </p:spTree>
    <p:extLst>
      <p:ext uri="{BB962C8B-B14F-4D97-AF65-F5344CB8AC3E}">
        <p14:creationId xmlns:p14="http://schemas.microsoft.com/office/powerpoint/2010/main" val="88673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FE9EC-BC27-F4FA-8787-153CA6A152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B8AEEC-A915-AFAE-DCD2-7ADC46DAE766}"/>
              </a:ext>
            </a:extLst>
          </p:cNvPr>
          <p:cNvSpPr>
            <a:spLocks noGrp="1"/>
          </p:cNvSpPr>
          <p:nvPr>
            <p:ph type="dt" sz="half" idx="10"/>
          </p:nvPr>
        </p:nvSpPr>
        <p:spPr/>
        <p:txBody>
          <a:bodyPr/>
          <a:lstStyle/>
          <a:p>
            <a:fld id="{22343156-7419-43E6-AC95-6CCBA3498D33}" type="datetimeFigureOut">
              <a:rPr lang="en-US" smtClean="0"/>
              <a:t>6/26/2024</a:t>
            </a:fld>
            <a:endParaRPr lang="en-US"/>
          </a:p>
        </p:txBody>
      </p:sp>
      <p:sp>
        <p:nvSpPr>
          <p:cNvPr id="4" name="Footer Placeholder 3">
            <a:extLst>
              <a:ext uri="{FF2B5EF4-FFF2-40B4-BE49-F238E27FC236}">
                <a16:creationId xmlns:a16="http://schemas.microsoft.com/office/drawing/2014/main" id="{80A74F7F-D598-4794-DA9C-7FA9177E21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50DA97-5427-67C3-7C2D-976962B5C06B}"/>
              </a:ext>
            </a:extLst>
          </p:cNvPr>
          <p:cNvSpPr>
            <a:spLocks noGrp="1"/>
          </p:cNvSpPr>
          <p:nvPr>
            <p:ph type="sldNum" sz="quarter" idx="12"/>
          </p:nvPr>
        </p:nvSpPr>
        <p:spPr/>
        <p:txBody>
          <a:bodyPr/>
          <a:lstStyle/>
          <a:p>
            <a:fld id="{51ABCF93-3CE2-42EB-93F7-66CADBF9B95F}" type="slidenum">
              <a:rPr lang="en-US" smtClean="0"/>
              <a:t>‹#›</a:t>
            </a:fld>
            <a:endParaRPr lang="en-US"/>
          </a:p>
        </p:txBody>
      </p:sp>
    </p:spTree>
    <p:extLst>
      <p:ext uri="{BB962C8B-B14F-4D97-AF65-F5344CB8AC3E}">
        <p14:creationId xmlns:p14="http://schemas.microsoft.com/office/powerpoint/2010/main" val="44577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64E04E-BCAE-53B8-86A1-BF49E87B99C1}"/>
              </a:ext>
            </a:extLst>
          </p:cNvPr>
          <p:cNvSpPr>
            <a:spLocks noGrp="1"/>
          </p:cNvSpPr>
          <p:nvPr>
            <p:ph type="dt" sz="half" idx="10"/>
          </p:nvPr>
        </p:nvSpPr>
        <p:spPr/>
        <p:txBody>
          <a:bodyPr/>
          <a:lstStyle/>
          <a:p>
            <a:fld id="{22343156-7419-43E6-AC95-6CCBA3498D33}" type="datetimeFigureOut">
              <a:rPr lang="en-US" smtClean="0"/>
              <a:t>6/26/2024</a:t>
            </a:fld>
            <a:endParaRPr lang="en-US"/>
          </a:p>
        </p:txBody>
      </p:sp>
      <p:sp>
        <p:nvSpPr>
          <p:cNvPr id="3" name="Footer Placeholder 2">
            <a:extLst>
              <a:ext uri="{FF2B5EF4-FFF2-40B4-BE49-F238E27FC236}">
                <a16:creationId xmlns:a16="http://schemas.microsoft.com/office/drawing/2014/main" id="{A1890B52-F294-7F8F-576A-3A2C07774C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EEBD43-D92C-885F-C24B-77AAA258DAB5}"/>
              </a:ext>
            </a:extLst>
          </p:cNvPr>
          <p:cNvSpPr>
            <a:spLocks noGrp="1"/>
          </p:cNvSpPr>
          <p:nvPr>
            <p:ph type="sldNum" sz="quarter" idx="12"/>
          </p:nvPr>
        </p:nvSpPr>
        <p:spPr/>
        <p:txBody>
          <a:bodyPr/>
          <a:lstStyle/>
          <a:p>
            <a:fld id="{51ABCF93-3CE2-42EB-93F7-66CADBF9B95F}" type="slidenum">
              <a:rPr lang="en-US" smtClean="0"/>
              <a:t>‹#›</a:t>
            </a:fld>
            <a:endParaRPr lang="en-US"/>
          </a:p>
        </p:txBody>
      </p:sp>
    </p:spTree>
    <p:extLst>
      <p:ext uri="{BB962C8B-B14F-4D97-AF65-F5344CB8AC3E}">
        <p14:creationId xmlns:p14="http://schemas.microsoft.com/office/powerpoint/2010/main" val="3298112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D6F9-9ACF-5BB7-4188-7C07F149C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2A6139-6B53-A1FF-58B4-2FF7215659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D8EC55-A209-52F7-D795-E49E78DB6B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F3B4B9-0826-EA95-BD2B-54F0E38A0EED}"/>
              </a:ext>
            </a:extLst>
          </p:cNvPr>
          <p:cNvSpPr>
            <a:spLocks noGrp="1"/>
          </p:cNvSpPr>
          <p:nvPr>
            <p:ph type="dt" sz="half" idx="10"/>
          </p:nvPr>
        </p:nvSpPr>
        <p:spPr/>
        <p:txBody>
          <a:bodyPr/>
          <a:lstStyle/>
          <a:p>
            <a:fld id="{22343156-7419-43E6-AC95-6CCBA3498D33}" type="datetimeFigureOut">
              <a:rPr lang="en-US" smtClean="0"/>
              <a:t>6/26/2024</a:t>
            </a:fld>
            <a:endParaRPr lang="en-US"/>
          </a:p>
        </p:txBody>
      </p:sp>
      <p:sp>
        <p:nvSpPr>
          <p:cNvPr id="6" name="Footer Placeholder 5">
            <a:extLst>
              <a:ext uri="{FF2B5EF4-FFF2-40B4-BE49-F238E27FC236}">
                <a16:creationId xmlns:a16="http://schemas.microsoft.com/office/drawing/2014/main" id="{9DAB9907-2CB4-25FB-5C72-08CF279B5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E79BF8-8800-8650-C416-4E9DED34BB62}"/>
              </a:ext>
            </a:extLst>
          </p:cNvPr>
          <p:cNvSpPr>
            <a:spLocks noGrp="1"/>
          </p:cNvSpPr>
          <p:nvPr>
            <p:ph type="sldNum" sz="quarter" idx="12"/>
          </p:nvPr>
        </p:nvSpPr>
        <p:spPr/>
        <p:txBody>
          <a:bodyPr/>
          <a:lstStyle/>
          <a:p>
            <a:fld id="{51ABCF93-3CE2-42EB-93F7-66CADBF9B95F}" type="slidenum">
              <a:rPr lang="en-US" smtClean="0"/>
              <a:t>‹#›</a:t>
            </a:fld>
            <a:endParaRPr lang="en-US"/>
          </a:p>
        </p:txBody>
      </p:sp>
    </p:spTree>
    <p:extLst>
      <p:ext uri="{BB962C8B-B14F-4D97-AF65-F5344CB8AC3E}">
        <p14:creationId xmlns:p14="http://schemas.microsoft.com/office/powerpoint/2010/main" val="2363936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28B2-B44C-CCA1-BF12-2F59A2C0CA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2235F4-712D-11E0-5C0E-F32375CAD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53E237-6A3C-9ACC-C788-6298F5603B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C72530-B5E8-DA26-82DF-824B73F84E0A}"/>
              </a:ext>
            </a:extLst>
          </p:cNvPr>
          <p:cNvSpPr>
            <a:spLocks noGrp="1"/>
          </p:cNvSpPr>
          <p:nvPr>
            <p:ph type="dt" sz="half" idx="10"/>
          </p:nvPr>
        </p:nvSpPr>
        <p:spPr/>
        <p:txBody>
          <a:bodyPr/>
          <a:lstStyle/>
          <a:p>
            <a:fld id="{22343156-7419-43E6-AC95-6CCBA3498D33}" type="datetimeFigureOut">
              <a:rPr lang="en-US" smtClean="0"/>
              <a:t>6/26/2024</a:t>
            </a:fld>
            <a:endParaRPr lang="en-US"/>
          </a:p>
        </p:txBody>
      </p:sp>
      <p:sp>
        <p:nvSpPr>
          <p:cNvPr id="6" name="Footer Placeholder 5">
            <a:extLst>
              <a:ext uri="{FF2B5EF4-FFF2-40B4-BE49-F238E27FC236}">
                <a16:creationId xmlns:a16="http://schemas.microsoft.com/office/drawing/2014/main" id="{27792342-30B6-FE41-9270-3C00E71C57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E8E4C-11C9-9403-435F-C05780F92501}"/>
              </a:ext>
            </a:extLst>
          </p:cNvPr>
          <p:cNvSpPr>
            <a:spLocks noGrp="1"/>
          </p:cNvSpPr>
          <p:nvPr>
            <p:ph type="sldNum" sz="quarter" idx="12"/>
          </p:nvPr>
        </p:nvSpPr>
        <p:spPr/>
        <p:txBody>
          <a:bodyPr/>
          <a:lstStyle/>
          <a:p>
            <a:fld id="{51ABCF93-3CE2-42EB-93F7-66CADBF9B95F}" type="slidenum">
              <a:rPr lang="en-US" smtClean="0"/>
              <a:t>‹#›</a:t>
            </a:fld>
            <a:endParaRPr lang="en-US"/>
          </a:p>
        </p:txBody>
      </p:sp>
    </p:spTree>
    <p:extLst>
      <p:ext uri="{BB962C8B-B14F-4D97-AF65-F5344CB8AC3E}">
        <p14:creationId xmlns:p14="http://schemas.microsoft.com/office/powerpoint/2010/main" val="2199211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92D538-2789-5124-F518-FE7BA831A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7FDEAA-FA13-5FCB-DADC-42697BE8A2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6200F-7DF0-C00B-C901-8538BF8322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343156-7419-43E6-AC95-6CCBA3498D33}" type="datetimeFigureOut">
              <a:rPr lang="en-US" smtClean="0"/>
              <a:t>6/26/2024</a:t>
            </a:fld>
            <a:endParaRPr lang="en-US"/>
          </a:p>
        </p:txBody>
      </p:sp>
      <p:sp>
        <p:nvSpPr>
          <p:cNvPr id="5" name="Footer Placeholder 4">
            <a:extLst>
              <a:ext uri="{FF2B5EF4-FFF2-40B4-BE49-F238E27FC236}">
                <a16:creationId xmlns:a16="http://schemas.microsoft.com/office/drawing/2014/main" id="{FCAAB3E6-EE9C-944E-F6C7-70DD324846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9E33A0C-1D75-58D9-F49D-893924EC17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ABCF93-3CE2-42EB-93F7-66CADBF9B95F}" type="slidenum">
              <a:rPr lang="en-US" smtClean="0"/>
              <a:t>‹#›</a:t>
            </a:fld>
            <a:endParaRPr lang="en-US"/>
          </a:p>
        </p:txBody>
      </p:sp>
    </p:spTree>
    <p:extLst>
      <p:ext uri="{BB962C8B-B14F-4D97-AF65-F5344CB8AC3E}">
        <p14:creationId xmlns:p14="http://schemas.microsoft.com/office/powerpoint/2010/main" val="3487350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7FFDEE76_1B7BA1F2.xm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7FFDEE7A_7753439D.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7FFDEE7B_671A42DC.xml"/><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7FFDEE69_8FECA577.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DEE6A_14A3E6FE.xm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7FFDEE6F_602CAD6A.xm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7FFDEE72_584B300C.xm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FFDED78_5F4A6E3B.xm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18/10/relationships/comments" Target="../comments/modernComment_7FFDEE73_448F7938.xm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microsoft.com/office/2018/10/relationships/comments" Target="../comments/modernComment_7FFDEE71_6D7B0C5B.xm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18/10/relationships/comments" Target="../comments/modernComment_7FFDEE79_6BB2C83E.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18/10/relationships/comments" Target="../comments/modernComment_7FFDEE75_602A410F.xm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18/10/relationships/comments" Target="../comments/modernComment_7FFDEE6B_792DC3A4.xm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microsoft.com/office/2018/10/relationships/comments" Target="../comments/modernComment_7FFDEE7C_209792CE.xm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2C15-4DD8-8ABF-D534-1111B93621C8}"/>
              </a:ext>
            </a:extLst>
          </p:cNvPr>
          <p:cNvSpPr>
            <a:spLocks noGrp="1"/>
          </p:cNvSpPr>
          <p:nvPr>
            <p:ph type="title"/>
          </p:nvPr>
        </p:nvSpPr>
        <p:spPr>
          <a:xfrm>
            <a:off x="-97971" y="2828716"/>
            <a:ext cx="7899662" cy="908518"/>
          </a:xfrm>
        </p:spPr>
        <p:txBody>
          <a:bodyPr/>
          <a:lstStyle/>
          <a:p>
            <a:r>
              <a:rPr lang="en-US" sz="7200" b="0">
                <a:latin typeface="Simplon Norm" panose="020B0500030000000000"/>
              </a:rPr>
              <a:t>CVE-2022-0337</a:t>
            </a:r>
          </a:p>
        </p:txBody>
      </p:sp>
      <p:sp>
        <p:nvSpPr>
          <p:cNvPr id="4" name="Text Placeholder 3">
            <a:extLst>
              <a:ext uri="{FF2B5EF4-FFF2-40B4-BE49-F238E27FC236}">
                <a16:creationId xmlns:a16="http://schemas.microsoft.com/office/drawing/2014/main" id="{5B8B6BAF-A8B4-DE65-537F-247084356628}"/>
              </a:ext>
            </a:extLst>
          </p:cNvPr>
          <p:cNvSpPr>
            <a:spLocks noGrp="1"/>
          </p:cNvSpPr>
          <p:nvPr>
            <p:ph type="body" sz="quarter" idx="15"/>
          </p:nvPr>
        </p:nvSpPr>
        <p:spPr>
          <a:xfrm>
            <a:off x="0" y="4663553"/>
            <a:ext cx="11756571" cy="2194447"/>
          </a:xfrm>
        </p:spPr>
        <p:txBody>
          <a:bodyPr/>
          <a:lstStyle/>
          <a:p>
            <a:pPr marL="7620"/>
            <a:r>
              <a:rPr lang="en-US"/>
              <a:t>Prepared for: All Employees​</a:t>
            </a:r>
          </a:p>
          <a:p>
            <a:pPr marL="7620"/>
            <a:r>
              <a:rPr lang="en-US"/>
              <a:t>Prepared by: Nhat Dang &amp; Trang Tran​</a:t>
            </a:r>
          </a:p>
          <a:p>
            <a:pPr marL="7620"/>
            <a:r>
              <a:rPr lang="en-US">
                <a:latin typeface="Simplon Norm"/>
              </a:rPr>
              <a:t>Release Date: 19/06/2024</a:t>
            </a:r>
            <a:endParaRPr lang="en-US"/>
          </a:p>
          <a:p>
            <a:pPr marL="7620"/>
            <a:r>
              <a:rPr lang="en-US"/>
              <a:t>For more information email nhat.fellowship@opswat.com &amp; trang.fellowship@opswat.com </a:t>
            </a:r>
          </a:p>
        </p:txBody>
      </p:sp>
      <p:sp>
        <p:nvSpPr>
          <p:cNvPr id="7" name="TextBox 6">
            <a:extLst>
              <a:ext uri="{FF2B5EF4-FFF2-40B4-BE49-F238E27FC236}">
                <a16:creationId xmlns:a16="http://schemas.microsoft.com/office/drawing/2014/main" id="{F6819F47-52A4-983D-FE8D-8F387337635B}"/>
              </a:ext>
            </a:extLst>
          </p:cNvPr>
          <p:cNvSpPr txBox="1"/>
          <p:nvPr/>
        </p:nvSpPr>
        <p:spPr>
          <a:xfrm>
            <a:off x="779368" y="3651012"/>
            <a:ext cx="6144984" cy="369332"/>
          </a:xfrm>
          <a:prstGeom prst="rect">
            <a:avLst/>
          </a:prstGeom>
          <a:noFill/>
        </p:spPr>
        <p:txBody>
          <a:bodyPr wrap="square">
            <a:spAutoFit/>
          </a:bodyPr>
          <a:lstStyle/>
          <a:p>
            <a:r>
              <a:rPr lang="en-US">
                <a:solidFill>
                  <a:schemeClr val="bg1"/>
                </a:solidFill>
                <a:latin typeface="Simplon Norm" panose="020B0500030000000000"/>
              </a:rPr>
              <a:t>Graduate Fellowship Program</a:t>
            </a:r>
          </a:p>
        </p:txBody>
      </p:sp>
    </p:spTree>
    <p:extLst>
      <p:ext uri="{BB962C8B-B14F-4D97-AF65-F5344CB8AC3E}">
        <p14:creationId xmlns:p14="http://schemas.microsoft.com/office/powerpoint/2010/main" val="2486682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7" name="Text Placeholder 2">
            <a:extLst>
              <a:ext uri="{FF2B5EF4-FFF2-40B4-BE49-F238E27FC236}">
                <a16:creationId xmlns:a16="http://schemas.microsoft.com/office/drawing/2014/main" id="{882611FF-6F04-2482-59C5-34DDCFBEABCB}"/>
              </a:ext>
            </a:extLst>
          </p:cNvPr>
          <p:cNvSpPr txBox="1">
            <a:spLocks/>
          </p:cNvSpPr>
          <p:nvPr/>
        </p:nvSpPr>
        <p:spPr>
          <a:xfrm>
            <a:off x="914400" y="2009989"/>
            <a:ext cx="9742714" cy="4498387"/>
          </a:xfrm>
          <a:prstGeom prst="rect">
            <a:avLst/>
          </a:prstGeom>
        </p:spPr>
        <p:txBody>
          <a:bodyPr wrap="square" lIns="0" tIns="0" rIns="0" bIns="0" numCol="3" spcCol="45720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spc="0">
                <a:solidFill>
                  <a:schemeClr val="tx1">
                    <a:lumMod val="90000"/>
                    <a:lumOff val="10000"/>
                  </a:schemeClr>
                </a:solidFill>
                <a:latin typeface="Simplon Norm Light" panose="020B0300030000000000"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2800"/>
              </a:spcBef>
              <a:buFont typeface="Arial" panose="020B0604020202020204" pitchFamily="34" charset="0"/>
              <a:buChar char="•"/>
            </a:pPr>
            <a:endParaRPr lang="en-US" sz="2400">
              <a:latin typeface="Simplon Norm" panose="020B0500030000000000"/>
            </a:endParaRPr>
          </a:p>
        </p:txBody>
      </p:sp>
      <p:sp>
        <p:nvSpPr>
          <p:cNvPr id="19" name="Title 3">
            <a:extLst>
              <a:ext uri="{FF2B5EF4-FFF2-40B4-BE49-F238E27FC236}">
                <a16:creationId xmlns:a16="http://schemas.microsoft.com/office/drawing/2014/main" id="{5433DAD1-DC54-C39D-2BE4-BAC9D0560AA8}"/>
              </a:ext>
            </a:extLst>
          </p:cNvPr>
          <p:cNvSpPr txBox="1">
            <a:spLocks/>
          </p:cNvSpPr>
          <p:nvPr/>
        </p:nvSpPr>
        <p:spPr>
          <a:xfrm>
            <a:off x="927605" y="715443"/>
            <a:ext cx="10525328" cy="555217"/>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en-US" sz="4400" b="0">
                <a:latin typeface="Simplon Norm" panose="020B0500030000000000"/>
              </a:rPr>
              <a:t>Storage File in Operating System</a:t>
            </a:r>
          </a:p>
        </p:txBody>
      </p:sp>
      <p:cxnSp>
        <p:nvCxnSpPr>
          <p:cNvPr id="29" name="Straight Connector 28">
            <a:extLst>
              <a:ext uri="{FF2B5EF4-FFF2-40B4-BE49-F238E27FC236}">
                <a16:creationId xmlns:a16="http://schemas.microsoft.com/office/drawing/2014/main" id="{DD5D7870-0E57-7390-2009-28B10733F8D1}"/>
              </a:ext>
            </a:extLst>
          </p:cNvPr>
          <p:cNvCxnSpPr>
            <a:cxnSpLocks/>
          </p:cNvCxnSpPr>
          <p:nvPr/>
        </p:nvCxnSpPr>
        <p:spPr>
          <a:xfrm>
            <a:off x="914399" y="1393416"/>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3" name="Picture Placeholder 2">
            <a:extLst>
              <a:ext uri="{FF2B5EF4-FFF2-40B4-BE49-F238E27FC236}">
                <a16:creationId xmlns:a16="http://schemas.microsoft.com/office/drawing/2014/main" id="{F57A7BF4-0AFB-B87C-E522-0D5C10CF64B1}"/>
              </a:ext>
            </a:extLst>
          </p:cNvPr>
          <p:cNvSpPr txBox="1">
            <a:spLocks/>
          </p:cNvSpPr>
          <p:nvPr/>
        </p:nvSpPr>
        <p:spPr>
          <a:xfrm>
            <a:off x="927605" y="1955039"/>
            <a:ext cx="3209485" cy="38607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6" name="Picture Placeholder 4">
            <a:extLst>
              <a:ext uri="{FF2B5EF4-FFF2-40B4-BE49-F238E27FC236}">
                <a16:creationId xmlns:a16="http://schemas.microsoft.com/office/drawing/2014/main" id="{8C2CFED0-646B-BFBF-72A8-366B1D7BB9B6}"/>
              </a:ext>
            </a:extLst>
          </p:cNvPr>
          <p:cNvSpPr txBox="1">
            <a:spLocks/>
          </p:cNvSpPr>
          <p:nvPr/>
        </p:nvSpPr>
        <p:spPr>
          <a:xfrm>
            <a:off x="8065008" y="1955039"/>
            <a:ext cx="3209485" cy="89645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pic>
        <p:nvPicPr>
          <p:cNvPr id="10" name="Picture 9" descr="A penguin with a black background&#10;&#10;Description automatically generated">
            <a:extLst>
              <a:ext uri="{FF2B5EF4-FFF2-40B4-BE49-F238E27FC236}">
                <a16:creationId xmlns:a16="http://schemas.microsoft.com/office/drawing/2014/main" id="{A15C22AE-9F81-382D-F0A2-62C882403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9998" y="1890875"/>
            <a:ext cx="1473419" cy="828798"/>
          </a:xfrm>
          <a:prstGeom prst="rect">
            <a:avLst/>
          </a:prstGeom>
        </p:spPr>
      </p:pic>
      <p:pic>
        <p:nvPicPr>
          <p:cNvPr id="14" name="Picture 13" descr="A blue text on a black background&#10;&#10;Description automatically generated">
            <a:extLst>
              <a:ext uri="{FF2B5EF4-FFF2-40B4-BE49-F238E27FC236}">
                <a16:creationId xmlns:a16="http://schemas.microsoft.com/office/drawing/2014/main" id="{1941DAFE-F4DC-0DD4-2717-A1353C2A3113}"/>
              </a:ext>
            </a:extLst>
          </p:cNvPr>
          <p:cNvPicPr>
            <a:picLocks noChangeAspect="1"/>
          </p:cNvPicPr>
          <p:nvPr/>
        </p:nvPicPr>
        <p:blipFill rotWithShape="1">
          <a:blip r:embed="rId5">
            <a:extLst>
              <a:ext uri="{28A0092B-C50C-407E-A947-70E740481C1C}">
                <a14:useLocalDpi xmlns:a14="http://schemas.microsoft.com/office/drawing/2010/main" val="0"/>
              </a:ext>
            </a:extLst>
          </a:blip>
          <a:srcRect t="30604" r="11812" b="28818"/>
          <a:stretch/>
        </p:blipFill>
        <p:spPr>
          <a:xfrm>
            <a:off x="1693968" y="1890229"/>
            <a:ext cx="2426857" cy="628126"/>
          </a:xfrm>
          <a:prstGeom prst="rect">
            <a:avLst/>
          </a:prstGeom>
        </p:spPr>
      </p:pic>
      <p:sp>
        <p:nvSpPr>
          <p:cNvPr id="4" name="Content Placeholder 3">
            <a:extLst>
              <a:ext uri="{FF2B5EF4-FFF2-40B4-BE49-F238E27FC236}">
                <a16:creationId xmlns:a16="http://schemas.microsoft.com/office/drawing/2014/main" id="{1909D34A-AB11-EE81-3DE2-77D34C84537B}"/>
              </a:ext>
            </a:extLst>
          </p:cNvPr>
          <p:cNvSpPr>
            <a:spLocks noGrp="1"/>
          </p:cNvSpPr>
          <p:nvPr>
            <p:ph sz="half" idx="1"/>
          </p:nvPr>
        </p:nvSpPr>
        <p:spPr>
          <a:xfrm>
            <a:off x="802859" y="2735763"/>
            <a:ext cx="4751962" cy="3804793"/>
          </a:xfrm>
        </p:spPr>
        <p:txBody>
          <a:bodyPr vert="horz" lIns="91440" tIns="45720" rIns="91440" bIns="45720" rtlCol="0" anchor="t">
            <a:normAutofit/>
          </a:bodyPr>
          <a:lstStyle/>
          <a:p>
            <a:r>
              <a:rPr lang="en-US" sz="2000">
                <a:latin typeface="Simplon Norm"/>
              </a:rPr>
              <a:t>Using APIs such as `</a:t>
            </a:r>
            <a:r>
              <a:rPr lang="en-US" sz="2000" b="1" err="1">
                <a:latin typeface="Simplon Norm"/>
              </a:rPr>
              <a:t>GetSaveFileName</a:t>
            </a:r>
            <a:r>
              <a:rPr lang="en-US" sz="2000">
                <a:latin typeface="Simplon Norm"/>
              </a:rPr>
              <a:t>` in the Win32 library to open a dialog for users to choose the save location and set the file name. </a:t>
            </a:r>
          </a:p>
          <a:p>
            <a:r>
              <a:rPr lang="en-US" sz="2000">
                <a:latin typeface="Simplon Norm"/>
              </a:rPr>
              <a:t>Handling the file name, if it involves replacing environment variables (e.g., %username% with </a:t>
            </a:r>
            <a:r>
              <a:rPr lang="en-US" sz="2000" err="1">
                <a:latin typeface="Simplon Norm"/>
              </a:rPr>
              <a:t>nhat.fellowship</a:t>
            </a:r>
            <a:r>
              <a:rPr lang="en-US" sz="2000">
                <a:latin typeface="Simplon Norm"/>
              </a:rPr>
              <a:t>), is called environment variable substitution or environment variable expansion. </a:t>
            </a:r>
          </a:p>
          <a:p>
            <a:r>
              <a:rPr lang="en-US" sz="2000">
                <a:latin typeface="Simplon Norm"/>
              </a:rPr>
              <a:t>Calling Windows APIs to save the file to the chosen location.</a:t>
            </a:r>
            <a:endParaRPr lang="en-US"/>
          </a:p>
        </p:txBody>
      </p:sp>
      <p:sp>
        <p:nvSpPr>
          <p:cNvPr id="8" name="Content Placeholder 7">
            <a:extLst>
              <a:ext uri="{FF2B5EF4-FFF2-40B4-BE49-F238E27FC236}">
                <a16:creationId xmlns:a16="http://schemas.microsoft.com/office/drawing/2014/main" id="{724270B6-02B9-141A-D0F3-03AC9A29F879}"/>
              </a:ext>
            </a:extLst>
          </p:cNvPr>
          <p:cNvSpPr>
            <a:spLocks noGrp="1"/>
          </p:cNvSpPr>
          <p:nvPr>
            <p:ph sz="half" idx="2"/>
          </p:nvPr>
        </p:nvSpPr>
        <p:spPr>
          <a:xfrm>
            <a:off x="6535737" y="2719673"/>
            <a:ext cx="4751962" cy="3804793"/>
          </a:xfrm>
        </p:spPr>
        <p:txBody>
          <a:bodyPr vert="horz" lIns="91440" tIns="45720" rIns="91440" bIns="45720" rtlCol="0" anchor="t">
            <a:normAutofit/>
          </a:bodyPr>
          <a:lstStyle/>
          <a:p>
            <a:r>
              <a:rPr lang="en-US" sz="2000">
                <a:latin typeface="Simplon Norm"/>
              </a:rPr>
              <a:t>Desktop environments like GNOME use the GTK library, while KDE uses the Qt library. </a:t>
            </a:r>
          </a:p>
          <a:p>
            <a:r>
              <a:rPr lang="en-US" sz="2000">
                <a:latin typeface="Simplon Norm"/>
              </a:rPr>
              <a:t>These libraries provide APIs to open save file dialogs and interact with users without directly accessing the operating system. </a:t>
            </a:r>
          </a:p>
          <a:p>
            <a:r>
              <a:rPr lang="en-US" sz="2000">
                <a:latin typeface="Simplon Norm"/>
              </a:rPr>
              <a:t>The libraries do not inherently provide functionality to substitute variables based on environment variables.</a:t>
            </a:r>
            <a:endParaRPr lang="en-US"/>
          </a:p>
        </p:txBody>
      </p:sp>
    </p:spTree>
    <p:extLst>
      <p:ext uri="{BB962C8B-B14F-4D97-AF65-F5344CB8AC3E}">
        <p14:creationId xmlns:p14="http://schemas.microsoft.com/office/powerpoint/2010/main" val="461087218"/>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45" name="Text Placeholder 2">
            <a:extLst>
              <a:ext uri="{FF2B5EF4-FFF2-40B4-BE49-F238E27FC236}">
                <a16:creationId xmlns:a16="http://schemas.microsoft.com/office/drawing/2014/main" id="{1333572F-5F01-D5D7-4F1A-AC634395D420}"/>
              </a:ext>
            </a:extLst>
          </p:cNvPr>
          <p:cNvSpPr txBox="1">
            <a:spLocks/>
          </p:cNvSpPr>
          <p:nvPr/>
        </p:nvSpPr>
        <p:spPr>
          <a:xfrm>
            <a:off x="914400" y="2009989"/>
            <a:ext cx="9742714" cy="4498387"/>
          </a:xfrm>
          <a:prstGeom prst="rect">
            <a:avLst/>
          </a:prstGeom>
        </p:spPr>
        <p:txBody>
          <a:bodyPr wrap="square" lIns="0" tIns="0" rIns="0" bIns="0" numCol="3" spcCol="45720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spc="0">
                <a:solidFill>
                  <a:schemeClr val="tx1">
                    <a:lumMod val="90000"/>
                    <a:lumOff val="10000"/>
                  </a:schemeClr>
                </a:solidFill>
                <a:latin typeface="Simplon Norm Light" panose="020B0300030000000000"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2800"/>
              </a:spcBef>
              <a:buFont typeface="Arial" panose="020B0604020202020204" pitchFamily="34" charset="0"/>
              <a:buChar char="•"/>
            </a:pPr>
            <a:endParaRPr lang="en-US" sz="2400">
              <a:latin typeface="Simplon Norm" panose="020B0500030000000000"/>
            </a:endParaRPr>
          </a:p>
        </p:txBody>
      </p:sp>
      <p:sp>
        <p:nvSpPr>
          <p:cNvPr id="5" name="Text Placeholder 2">
            <a:extLst>
              <a:ext uri="{FF2B5EF4-FFF2-40B4-BE49-F238E27FC236}">
                <a16:creationId xmlns:a16="http://schemas.microsoft.com/office/drawing/2014/main" id="{E4783390-553B-1F58-16C5-278B9FC351D0}"/>
              </a:ext>
            </a:extLst>
          </p:cNvPr>
          <p:cNvSpPr txBox="1">
            <a:spLocks/>
          </p:cNvSpPr>
          <p:nvPr/>
        </p:nvSpPr>
        <p:spPr>
          <a:xfrm>
            <a:off x="914400" y="2009989"/>
            <a:ext cx="9742714" cy="4498387"/>
          </a:xfrm>
          <a:prstGeom prst="rect">
            <a:avLst/>
          </a:prstGeom>
        </p:spPr>
        <p:txBody>
          <a:bodyPr wrap="square" lIns="0" tIns="0" rIns="0" bIns="0" numCol="3" spcCol="45720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spc="0">
                <a:solidFill>
                  <a:schemeClr val="tx1">
                    <a:lumMod val="90000"/>
                    <a:lumOff val="10000"/>
                  </a:schemeClr>
                </a:solidFill>
                <a:latin typeface="Simplon Norm Light" panose="020B0300030000000000"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2800"/>
              </a:spcBef>
              <a:buFont typeface="Arial" panose="020B0604020202020204" pitchFamily="34" charset="0"/>
              <a:buChar char="•"/>
            </a:pPr>
            <a:endParaRPr lang="en-US" sz="2400">
              <a:latin typeface="Simplon Norm" panose="020B0500030000000000"/>
            </a:endParaRPr>
          </a:p>
        </p:txBody>
      </p:sp>
      <p:cxnSp>
        <p:nvCxnSpPr>
          <p:cNvPr id="8" name="Straight Connector 7">
            <a:extLst>
              <a:ext uri="{FF2B5EF4-FFF2-40B4-BE49-F238E27FC236}">
                <a16:creationId xmlns:a16="http://schemas.microsoft.com/office/drawing/2014/main" id="{99EB9E11-59FF-BAC1-41D6-63A7024132B1}"/>
              </a:ext>
            </a:extLst>
          </p:cNvPr>
          <p:cNvCxnSpPr>
            <a:cxnSpLocks/>
          </p:cNvCxnSpPr>
          <p:nvPr/>
        </p:nvCxnSpPr>
        <p:spPr>
          <a:xfrm>
            <a:off x="981891" y="1186234"/>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9" name="Picture Placeholder 2">
            <a:extLst>
              <a:ext uri="{FF2B5EF4-FFF2-40B4-BE49-F238E27FC236}">
                <a16:creationId xmlns:a16="http://schemas.microsoft.com/office/drawing/2014/main" id="{7043BA69-A52F-501F-3808-ED31D489311F}"/>
              </a:ext>
            </a:extLst>
          </p:cNvPr>
          <p:cNvSpPr txBox="1">
            <a:spLocks/>
          </p:cNvSpPr>
          <p:nvPr/>
        </p:nvSpPr>
        <p:spPr>
          <a:xfrm>
            <a:off x="927605" y="1955039"/>
            <a:ext cx="3209485" cy="38607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13" name="Text Placeholder 1">
            <a:extLst>
              <a:ext uri="{FF2B5EF4-FFF2-40B4-BE49-F238E27FC236}">
                <a16:creationId xmlns:a16="http://schemas.microsoft.com/office/drawing/2014/main" id="{049F7632-8599-9BA9-A3CE-7A5554917F4A}"/>
              </a:ext>
            </a:extLst>
          </p:cNvPr>
          <p:cNvSpPr txBox="1">
            <a:spLocks/>
          </p:cNvSpPr>
          <p:nvPr/>
        </p:nvSpPr>
        <p:spPr>
          <a:xfrm>
            <a:off x="7538725" y="2724918"/>
            <a:ext cx="4108431" cy="276999"/>
          </a:xfrm>
          <a:prstGeom prst="rect">
            <a:avLst/>
          </a:prstGeom>
        </p:spPr>
        <p:txBody>
          <a:bodyPr vert="horz" wrap="square" lIns="0" tIns="0" rIns="0" bIns="0" rtlCol="0" anchor="t">
            <a:spAutoFit/>
          </a:bodyPr>
          <a:lstStyle>
            <a:lvl1pPr marL="11113" indent="0" algn="l" defTabSz="914400" rtl="0" eaLnBrk="1" latinLnBrk="0" hangingPunct="1">
              <a:lnSpc>
                <a:spcPct val="90000"/>
              </a:lnSpc>
              <a:spcBef>
                <a:spcPts val="1600"/>
              </a:spcBef>
              <a:buFont typeface="Arial" panose="020B0604020202020204" pitchFamily="34" charset="0"/>
              <a:buNone/>
              <a:tabLst/>
              <a:defRPr sz="2400" b="0" i="0" kern="1200">
                <a:solidFill>
                  <a:schemeClr val="tx1"/>
                </a:solidFill>
                <a:latin typeface="Simplon Norm" panose="020B0500030000000000" pitchFamily="34" charset="77"/>
                <a:ea typeface="+mn-ea"/>
                <a:cs typeface="+mn-cs"/>
              </a:defRPr>
            </a:lvl1pPr>
            <a:lvl2pPr marL="11113" indent="0" algn="l" defTabSz="914400" rtl="0" eaLnBrk="1" latinLnBrk="0" hangingPunct="1">
              <a:lnSpc>
                <a:spcPct val="133000"/>
              </a:lnSpc>
              <a:spcBef>
                <a:spcPts val="0"/>
              </a:spcBef>
              <a:buFont typeface="Arial" panose="020B0604020202020204" pitchFamily="34" charset="0"/>
              <a:buNone/>
              <a:tabLst/>
              <a:defRPr sz="1600" b="0" i="0" kern="1200">
                <a:solidFill>
                  <a:schemeClr val="tx1">
                    <a:lumMod val="90000"/>
                    <a:lumOff val="10000"/>
                  </a:schemeClr>
                </a:solidFill>
                <a:latin typeface="Simplon Norm Light" panose="020B0300030000000000" pitchFamily="34" charset="77"/>
                <a:ea typeface="+mn-ea"/>
                <a:cs typeface="+mn-cs"/>
              </a:defRPr>
            </a:lvl2pPr>
            <a:lvl3pPr marL="11113" indent="0" algn="l" defTabSz="914400" rtl="0" eaLnBrk="1" latinLnBrk="0" hangingPunct="1">
              <a:lnSpc>
                <a:spcPct val="90000"/>
              </a:lnSpc>
              <a:spcBef>
                <a:spcPts val="1600"/>
              </a:spcBef>
              <a:buFont typeface="Arial" panose="020B0604020202020204" pitchFamily="34" charset="0"/>
              <a:buNone/>
              <a:tabLst/>
              <a:defRPr sz="1800" b="0" i="0" kern="1200">
                <a:solidFill>
                  <a:schemeClr val="tx1"/>
                </a:solidFill>
                <a:latin typeface="Simplon Norm" panose="020B0500030000000000" pitchFamily="34" charset="77"/>
                <a:ea typeface="+mn-ea"/>
                <a:cs typeface="+mn-cs"/>
              </a:defRPr>
            </a:lvl3pPr>
            <a:lvl4pPr marL="11113" indent="0" algn="l" defTabSz="914400" rtl="0" eaLnBrk="1" latinLnBrk="0" hangingPunct="1">
              <a:lnSpc>
                <a:spcPct val="90000"/>
              </a:lnSpc>
              <a:spcBef>
                <a:spcPts val="500"/>
              </a:spcBef>
              <a:buFont typeface="Arial" panose="020B0604020202020204" pitchFamily="34" charset="0"/>
              <a:buNone/>
              <a:tabLst/>
              <a:defRPr sz="1200" b="0" i="0" kern="1200">
                <a:solidFill>
                  <a:schemeClr val="tx1">
                    <a:lumMod val="90000"/>
                    <a:lumOff val="10000"/>
                  </a:schemeClr>
                </a:solidFill>
                <a:latin typeface="Simplon Norm Light" panose="020B0300030000000000" pitchFamily="34" charset="77"/>
                <a:ea typeface="+mn-ea"/>
                <a:cs typeface="+mn-cs"/>
              </a:defRPr>
            </a:lvl4pPr>
            <a:lvl5pPr marL="296863" indent="-285750" algn="l" defTabSz="914400" rtl="0" eaLnBrk="1" latinLnBrk="0" hangingPunct="1">
              <a:lnSpc>
                <a:spcPct val="90000"/>
              </a:lnSpc>
              <a:spcBef>
                <a:spcPts val="1600"/>
              </a:spcBef>
              <a:buClr>
                <a:schemeClr val="accent1"/>
              </a:buClr>
              <a:buFont typeface="Arial" panose="020B0604020202020204" pitchFamily="34" charset="0"/>
              <a:buChar char="•"/>
              <a:tabLst/>
              <a:defRPr sz="1600" b="0" i="0" kern="1200">
                <a:solidFill>
                  <a:schemeClr val="tx1"/>
                </a:solidFill>
                <a:latin typeface="Simplon Norm" panose="020B0500030000000000" pitchFamily="34" charset="77"/>
                <a:ea typeface="+mn-ea"/>
                <a:cs typeface="+mn-cs"/>
              </a:defRPr>
            </a:lvl5pPr>
            <a:lvl6pPr marL="515938" indent="-234950" algn="l" defTabSz="914400" rtl="0" eaLnBrk="1" latinLnBrk="0" hangingPunct="1">
              <a:lnSpc>
                <a:spcPct val="90000"/>
              </a:lnSpc>
              <a:spcBef>
                <a:spcPts val="500"/>
              </a:spcBef>
              <a:buFont typeface="Arial" panose="020B0604020202020204" pitchFamily="34" charset="0"/>
              <a:buChar char="•"/>
              <a:tabLst/>
              <a:defRPr sz="1400" b="0" i="0" kern="1200">
                <a:solidFill>
                  <a:schemeClr val="tx1">
                    <a:lumMod val="90000"/>
                    <a:lumOff val="10000"/>
                  </a:schemeClr>
                </a:solidFill>
                <a:latin typeface="Simplon Norm Light" panose="020B0300030000000000" pitchFamily="34" charset="77"/>
                <a:ea typeface="+mn-ea"/>
                <a:cs typeface="+mn-cs"/>
              </a:defRPr>
            </a:lvl6pPr>
            <a:lvl7pPr marL="11113" indent="0" algn="l" defTabSz="914400" rtl="0" eaLnBrk="1" latinLnBrk="0" hangingPunct="1">
              <a:lnSpc>
                <a:spcPct val="90000"/>
              </a:lnSpc>
              <a:spcBef>
                <a:spcPts val="2400"/>
              </a:spcBef>
              <a:buFont typeface="Arial" panose="020B0604020202020204" pitchFamily="34" charset="0"/>
              <a:buNone/>
              <a:tabLst/>
              <a:defRPr sz="1600" b="0" i="0" kern="1200">
                <a:solidFill>
                  <a:schemeClr val="accent1"/>
                </a:solidFill>
                <a:latin typeface="Simplon Norm" panose="020B0500030000000000" pitchFamily="34" charset="77"/>
                <a:ea typeface="+mn-ea"/>
                <a:cs typeface="+mn-cs"/>
              </a:defRPr>
            </a:lvl7pPr>
            <a:lvl8pPr marL="11113" indent="0" algn="l" defTabSz="914400" rtl="0" eaLnBrk="1" latinLnBrk="0" hangingPunct="1">
              <a:lnSpc>
                <a:spcPct val="90000"/>
              </a:lnSpc>
              <a:spcBef>
                <a:spcPts val="2400"/>
              </a:spcBef>
              <a:buFont typeface="Arial" panose="020B0604020202020204" pitchFamily="34" charset="0"/>
              <a:buNone/>
              <a:tabLst/>
              <a:defRPr sz="2000" b="0" i="1" kern="1200">
                <a:solidFill>
                  <a:schemeClr val="bg2"/>
                </a:solidFill>
                <a:latin typeface="Simplon Norm Light Italic" panose="020B0500030000000000" pitchFamily="34" charset="77"/>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795"/>
            <a:r>
              <a:rPr lang="vi-VN" sz="2000"/>
              <a:t>Run </a:t>
            </a:r>
            <a:r>
              <a:rPr lang="vi-VN" sz="2000" err="1"/>
              <a:t>Code</a:t>
            </a:r>
            <a:r>
              <a:rPr lang="vi-VN" sz="2000"/>
              <a:t> and Open Save File </a:t>
            </a:r>
            <a:r>
              <a:rPr lang="vi-VN" sz="2000" err="1"/>
              <a:t>Dialog</a:t>
            </a:r>
            <a:endParaRPr lang="vi-VN" sz="2000"/>
          </a:p>
        </p:txBody>
      </p:sp>
      <p:sp>
        <p:nvSpPr>
          <p:cNvPr id="3" name="Title 3">
            <a:extLst>
              <a:ext uri="{FF2B5EF4-FFF2-40B4-BE49-F238E27FC236}">
                <a16:creationId xmlns:a16="http://schemas.microsoft.com/office/drawing/2014/main" id="{AF0895E9-17BE-69CE-1ED3-3847B9D80921}"/>
              </a:ext>
            </a:extLst>
          </p:cNvPr>
          <p:cNvSpPr txBox="1">
            <a:spLocks/>
          </p:cNvSpPr>
          <p:nvPr/>
        </p:nvSpPr>
        <p:spPr>
          <a:xfrm>
            <a:off x="841341" y="546722"/>
            <a:ext cx="10525328" cy="403828"/>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vi-VN" sz="3200" b="0" err="1"/>
              <a:t>Creating</a:t>
            </a:r>
            <a:r>
              <a:rPr lang="vi-VN" sz="3200" b="0"/>
              <a:t> </a:t>
            </a:r>
            <a:r>
              <a:rPr lang="vi-VN" sz="3200" b="0" err="1"/>
              <a:t>Save</a:t>
            </a:r>
            <a:r>
              <a:rPr lang="vi-VN" sz="3200" b="0"/>
              <a:t> </a:t>
            </a:r>
            <a:r>
              <a:rPr lang="vi-VN" sz="3200" b="0" err="1"/>
              <a:t>File</a:t>
            </a:r>
            <a:r>
              <a:rPr lang="vi-VN" sz="3200" b="0"/>
              <a:t> </a:t>
            </a:r>
            <a:r>
              <a:rPr lang="vi-VN" sz="3200" b="0" err="1"/>
              <a:t>Dialog</a:t>
            </a:r>
            <a:r>
              <a:rPr lang="vi-VN" sz="3200" b="0"/>
              <a:t> </a:t>
            </a:r>
            <a:r>
              <a:rPr lang="vi-VN" sz="3200" b="0" err="1"/>
              <a:t>with</a:t>
            </a:r>
            <a:r>
              <a:rPr lang="vi-VN" sz="3200" b="0"/>
              <a:t> GTK </a:t>
            </a:r>
            <a:r>
              <a:rPr lang="vi-VN" sz="3200" b="0" err="1"/>
              <a:t>Library</a:t>
            </a:r>
            <a:r>
              <a:rPr lang="vi-VN" sz="3200" b="0"/>
              <a:t> in </a:t>
            </a:r>
            <a:r>
              <a:rPr lang="vi-VN" sz="3200" b="0" err="1"/>
              <a:t>Linux</a:t>
            </a:r>
            <a:endParaRPr lang="en-US" sz="3200">
              <a:latin typeface="Simplon Norm Bold"/>
            </a:endParaRPr>
          </a:p>
        </p:txBody>
      </p:sp>
      <p:pic>
        <p:nvPicPr>
          <p:cNvPr id="6" name="Picture 5" descr="A penguin with a black background&#10;&#10;Description automatically generated">
            <a:extLst>
              <a:ext uri="{FF2B5EF4-FFF2-40B4-BE49-F238E27FC236}">
                <a16:creationId xmlns:a16="http://schemas.microsoft.com/office/drawing/2014/main" id="{6D3E5B17-7325-66E9-4E92-CF54320FA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933" y="5639423"/>
            <a:ext cx="1473419" cy="828798"/>
          </a:xfrm>
          <a:prstGeom prst="rect">
            <a:avLst/>
          </a:prstGeom>
        </p:spPr>
      </p:pic>
      <p:pic>
        <p:nvPicPr>
          <p:cNvPr id="16" name="Picture 15" descr="A computer code with text&#10;&#10;Description automatically generated">
            <a:extLst>
              <a:ext uri="{FF2B5EF4-FFF2-40B4-BE49-F238E27FC236}">
                <a16:creationId xmlns:a16="http://schemas.microsoft.com/office/drawing/2014/main" id="{50E1C7DF-8144-C403-A575-30FF4F87D1F3}"/>
              </a:ext>
            </a:extLst>
          </p:cNvPr>
          <p:cNvPicPr>
            <a:picLocks noChangeAspect="1"/>
          </p:cNvPicPr>
          <p:nvPr/>
        </p:nvPicPr>
        <p:blipFill>
          <a:blip r:embed="rId5"/>
          <a:stretch>
            <a:fillRect/>
          </a:stretch>
        </p:blipFill>
        <p:spPr>
          <a:xfrm>
            <a:off x="915232" y="1309741"/>
            <a:ext cx="5982008" cy="4230635"/>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B72C2854-66B8-8735-57C8-E0D25AE0F8A8}"/>
              </a:ext>
            </a:extLst>
          </p:cNvPr>
          <p:cNvPicPr>
            <a:picLocks noChangeAspect="1"/>
          </p:cNvPicPr>
          <p:nvPr/>
        </p:nvPicPr>
        <p:blipFill>
          <a:blip r:embed="rId6"/>
          <a:stretch>
            <a:fillRect/>
          </a:stretch>
        </p:blipFill>
        <p:spPr>
          <a:xfrm>
            <a:off x="4113263" y="4053810"/>
            <a:ext cx="7738602" cy="2425187"/>
          </a:xfrm>
          <a:prstGeom prst="rect">
            <a:avLst/>
          </a:prstGeom>
        </p:spPr>
      </p:pic>
    </p:spTree>
    <p:extLst>
      <p:ext uri="{BB962C8B-B14F-4D97-AF65-F5344CB8AC3E}">
        <p14:creationId xmlns:p14="http://schemas.microsoft.com/office/powerpoint/2010/main" val="2001945501"/>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45" name="Text Placeholder 2">
            <a:extLst>
              <a:ext uri="{FF2B5EF4-FFF2-40B4-BE49-F238E27FC236}">
                <a16:creationId xmlns:a16="http://schemas.microsoft.com/office/drawing/2014/main" id="{1333572F-5F01-D5D7-4F1A-AC634395D420}"/>
              </a:ext>
            </a:extLst>
          </p:cNvPr>
          <p:cNvSpPr txBox="1">
            <a:spLocks/>
          </p:cNvSpPr>
          <p:nvPr/>
        </p:nvSpPr>
        <p:spPr>
          <a:xfrm>
            <a:off x="914400" y="2009989"/>
            <a:ext cx="9742714" cy="4498387"/>
          </a:xfrm>
          <a:prstGeom prst="rect">
            <a:avLst/>
          </a:prstGeom>
        </p:spPr>
        <p:txBody>
          <a:bodyPr wrap="square" lIns="0" tIns="0" rIns="0" bIns="0" numCol="3" spcCol="45720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spc="0">
                <a:solidFill>
                  <a:schemeClr val="tx1">
                    <a:lumMod val="90000"/>
                    <a:lumOff val="10000"/>
                  </a:schemeClr>
                </a:solidFill>
                <a:latin typeface="Simplon Norm Light" panose="020B0300030000000000"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2800"/>
              </a:spcBef>
              <a:buFont typeface="Arial" panose="020B0604020202020204" pitchFamily="34" charset="0"/>
              <a:buChar char="•"/>
            </a:pPr>
            <a:endParaRPr lang="en-US" sz="2400">
              <a:latin typeface="Simplon Norm" panose="020B0500030000000000"/>
            </a:endParaRPr>
          </a:p>
        </p:txBody>
      </p:sp>
      <p:sp>
        <p:nvSpPr>
          <p:cNvPr id="5" name="Text Placeholder 2">
            <a:extLst>
              <a:ext uri="{FF2B5EF4-FFF2-40B4-BE49-F238E27FC236}">
                <a16:creationId xmlns:a16="http://schemas.microsoft.com/office/drawing/2014/main" id="{E4783390-553B-1F58-16C5-278B9FC351D0}"/>
              </a:ext>
            </a:extLst>
          </p:cNvPr>
          <p:cNvSpPr txBox="1">
            <a:spLocks/>
          </p:cNvSpPr>
          <p:nvPr/>
        </p:nvSpPr>
        <p:spPr>
          <a:xfrm>
            <a:off x="914400" y="2009989"/>
            <a:ext cx="9742714" cy="4498387"/>
          </a:xfrm>
          <a:prstGeom prst="rect">
            <a:avLst/>
          </a:prstGeom>
        </p:spPr>
        <p:txBody>
          <a:bodyPr wrap="square" lIns="0" tIns="0" rIns="0" bIns="0" numCol="3" spcCol="45720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spc="0">
                <a:solidFill>
                  <a:schemeClr val="tx1">
                    <a:lumMod val="90000"/>
                    <a:lumOff val="10000"/>
                  </a:schemeClr>
                </a:solidFill>
                <a:latin typeface="Simplon Norm Light" panose="020B0300030000000000"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2800"/>
              </a:spcBef>
              <a:buFont typeface="Arial" panose="020B0604020202020204" pitchFamily="34" charset="0"/>
              <a:buChar char="•"/>
            </a:pPr>
            <a:endParaRPr lang="en-US" sz="2400">
              <a:latin typeface="Simplon Norm" panose="020B0500030000000000"/>
            </a:endParaRPr>
          </a:p>
        </p:txBody>
      </p:sp>
      <p:cxnSp>
        <p:nvCxnSpPr>
          <p:cNvPr id="8" name="Straight Connector 7">
            <a:extLst>
              <a:ext uri="{FF2B5EF4-FFF2-40B4-BE49-F238E27FC236}">
                <a16:creationId xmlns:a16="http://schemas.microsoft.com/office/drawing/2014/main" id="{99EB9E11-59FF-BAC1-41D6-63A7024132B1}"/>
              </a:ext>
            </a:extLst>
          </p:cNvPr>
          <p:cNvCxnSpPr>
            <a:cxnSpLocks/>
          </p:cNvCxnSpPr>
          <p:nvPr/>
        </p:nvCxnSpPr>
        <p:spPr>
          <a:xfrm>
            <a:off x="981891" y="1186234"/>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9" name="Picture Placeholder 2">
            <a:extLst>
              <a:ext uri="{FF2B5EF4-FFF2-40B4-BE49-F238E27FC236}">
                <a16:creationId xmlns:a16="http://schemas.microsoft.com/office/drawing/2014/main" id="{7043BA69-A52F-501F-3808-ED31D489311F}"/>
              </a:ext>
            </a:extLst>
          </p:cNvPr>
          <p:cNvSpPr txBox="1">
            <a:spLocks/>
          </p:cNvSpPr>
          <p:nvPr/>
        </p:nvSpPr>
        <p:spPr>
          <a:xfrm>
            <a:off x="927605" y="1955039"/>
            <a:ext cx="3209485" cy="38607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11" name="Picture Placeholder 4">
            <a:extLst>
              <a:ext uri="{FF2B5EF4-FFF2-40B4-BE49-F238E27FC236}">
                <a16:creationId xmlns:a16="http://schemas.microsoft.com/office/drawing/2014/main" id="{1C1F0FA5-1355-FC4D-DA36-9996AA9C36A8}"/>
              </a:ext>
            </a:extLst>
          </p:cNvPr>
          <p:cNvSpPr txBox="1">
            <a:spLocks/>
          </p:cNvSpPr>
          <p:nvPr/>
        </p:nvSpPr>
        <p:spPr>
          <a:xfrm>
            <a:off x="8065008" y="1955039"/>
            <a:ext cx="3209485" cy="89645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13" name="Text Placeholder 1">
            <a:extLst>
              <a:ext uri="{FF2B5EF4-FFF2-40B4-BE49-F238E27FC236}">
                <a16:creationId xmlns:a16="http://schemas.microsoft.com/office/drawing/2014/main" id="{049F7632-8599-9BA9-A3CE-7A5554917F4A}"/>
              </a:ext>
            </a:extLst>
          </p:cNvPr>
          <p:cNvSpPr txBox="1">
            <a:spLocks/>
          </p:cNvSpPr>
          <p:nvPr/>
        </p:nvSpPr>
        <p:spPr>
          <a:xfrm>
            <a:off x="8307206" y="1958002"/>
            <a:ext cx="3418318" cy="276999"/>
          </a:xfrm>
          <a:prstGeom prst="rect">
            <a:avLst/>
          </a:prstGeom>
        </p:spPr>
        <p:txBody>
          <a:bodyPr vert="horz" wrap="square" lIns="0" tIns="0" rIns="0" bIns="0" rtlCol="0" anchor="t">
            <a:spAutoFit/>
          </a:bodyPr>
          <a:lstStyle>
            <a:lvl1pPr marL="11113" indent="0" algn="l" defTabSz="914400" rtl="0" eaLnBrk="1" latinLnBrk="0" hangingPunct="1">
              <a:lnSpc>
                <a:spcPct val="90000"/>
              </a:lnSpc>
              <a:spcBef>
                <a:spcPts val="1600"/>
              </a:spcBef>
              <a:buFont typeface="Arial" panose="020B0604020202020204" pitchFamily="34" charset="0"/>
              <a:buNone/>
              <a:tabLst/>
              <a:defRPr sz="2400" b="0" i="0" kern="1200">
                <a:solidFill>
                  <a:schemeClr val="tx1"/>
                </a:solidFill>
                <a:latin typeface="Simplon Norm" panose="020B0500030000000000" pitchFamily="34" charset="77"/>
                <a:ea typeface="+mn-ea"/>
                <a:cs typeface="+mn-cs"/>
              </a:defRPr>
            </a:lvl1pPr>
            <a:lvl2pPr marL="11113" indent="0" algn="l" defTabSz="914400" rtl="0" eaLnBrk="1" latinLnBrk="0" hangingPunct="1">
              <a:lnSpc>
                <a:spcPct val="133000"/>
              </a:lnSpc>
              <a:spcBef>
                <a:spcPts val="0"/>
              </a:spcBef>
              <a:buFont typeface="Arial" panose="020B0604020202020204" pitchFamily="34" charset="0"/>
              <a:buNone/>
              <a:tabLst/>
              <a:defRPr sz="1600" b="0" i="0" kern="1200">
                <a:solidFill>
                  <a:schemeClr val="tx1">
                    <a:lumMod val="90000"/>
                    <a:lumOff val="10000"/>
                  </a:schemeClr>
                </a:solidFill>
                <a:latin typeface="Simplon Norm Light" panose="020B0300030000000000" pitchFamily="34" charset="77"/>
                <a:ea typeface="+mn-ea"/>
                <a:cs typeface="+mn-cs"/>
              </a:defRPr>
            </a:lvl2pPr>
            <a:lvl3pPr marL="11113" indent="0" algn="l" defTabSz="914400" rtl="0" eaLnBrk="1" latinLnBrk="0" hangingPunct="1">
              <a:lnSpc>
                <a:spcPct val="90000"/>
              </a:lnSpc>
              <a:spcBef>
                <a:spcPts val="1600"/>
              </a:spcBef>
              <a:buFont typeface="Arial" panose="020B0604020202020204" pitchFamily="34" charset="0"/>
              <a:buNone/>
              <a:tabLst/>
              <a:defRPr sz="1800" b="0" i="0" kern="1200">
                <a:solidFill>
                  <a:schemeClr val="tx1"/>
                </a:solidFill>
                <a:latin typeface="Simplon Norm" panose="020B0500030000000000" pitchFamily="34" charset="77"/>
                <a:ea typeface="+mn-ea"/>
                <a:cs typeface="+mn-cs"/>
              </a:defRPr>
            </a:lvl3pPr>
            <a:lvl4pPr marL="11113" indent="0" algn="l" defTabSz="914400" rtl="0" eaLnBrk="1" latinLnBrk="0" hangingPunct="1">
              <a:lnSpc>
                <a:spcPct val="90000"/>
              </a:lnSpc>
              <a:spcBef>
                <a:spcPts val="500"/>
              </a:spcBef>
              <a:buFont typeface="Arial" panose="020B0604020202020204" pitchFamily="34" charset="0"/>
              <a:buNone/>
              <a:tabLst/>
              <a:defRPr sz="1200" b="0" i="0" kern="1200">
                <a:solidFill>
                  <a:schemeClr val="tx1">
                    <a:lumMod val="90000"/>
                    <a:lumOff val="10000"/>
                  </a:schemeClr>
                </a:solidFill>
                <a:latin typeface="Simplon Norm Light" panose="020B0300030000000000" pitchFamily="34" charset="77"/>
                <a:ea typeface="+mn-ea"/>
                <a:cs typeface="+mn-cs"/>
              </a:defRPr>
            </a:lvl4pPr>
            <a:lvl5pPr marL="296863" indent="-285750" algn="l" defTabSz="914400" rtl="0" eaLnBrk="1" latinLnBrk="0" hangingPunct="1">
              <a:lnSpc>
                <a:spcPct val="90000"/>
              </a:lnSpc>
              <a:spcBef>
                <a:spcPts val="1600"/>
              </a:spcBef>
              <a:buClr>
                <a:schemeClr val="accent1"/>
              </a:buClr>
              <a:buFont typeface="Arial" panose="020B0604020202020204" pitchFamily="34" charset="0"/>
              <a:buChar char="•"/>
              <a:tabLst/>
              <a:defRPr sz="1600" b="0" i="0" kern="1200">
                <a:solidFill>
                  <a:schemeClr val="tx1"/>
                </a:solidFill>
                <a:latin typeface="Simplon Norm" panose="020B0500030000000000" pitchFamily="34" charset="77"/>
                <a:ea typeface="+mn-ea"/>
                <a:cs typeface="+mn-cs"/>
              </a:defRPr>
            </a:lvl5pPr>
            <a:lvl6pPr marL="515938" indent="-234950" algn="l" defTabSz="914400" rtl="0" eaLnBrk="1" latinLnBrk="0" hangingPunct="1">
              <a:lnSpc>
                <a:spcPct val="90000"/>
              </a:lnSpc>
              <a:spcBef>
                <a:spcPts val="500"/>
              </a:spcBef>
              <a:buFont typeface="Arial" panose="020B0604020202020204" pitchFamily="34" charset="0"/>
              <a:buChar char="•"/>
              <a:tabLst/>
              <a:defRPr sz="1400" b="0" i="0" kern="1200">
                <a:solidFill>
                  <a:schemeClr val="tx1">
                    <a:lumMod val="90000"/>
                    <a:lumOff val="10000"/>
                  </a:schemeClr>
                </a:solidFill>
                <a:latin typeface="Simplon Norm Light" panose="020B0300030000000000" pitchFamily="34" charset="77"/>
                <a:ea typeface="+mn-ea"/>
                <a:cs typeface="+mn-cs"/>
              </a:defRPr>
            </a:lvl6pPr>
            <a:lvl7pPr marL="11113" indent="0" algn="l" defTabSz="914400" rtl="0" eaLnBrk="1" latinLnBrk="0" hangingPunct="1">
              <a:lnSpc>
                <a:spcPct val="90000"/>
              </a:lnSpc>
              <a:spcBef>
                <a:spcPts val="2400"/>
              </a:spcBef>
              <a:buFont typeface="Arial" panose="020B0604020202020204" pitchFamily="34" charset="0"/>
              <a:buNone/>
              <a:tabLst/>
              <a:defRPr sz="1600" b="0" i="0" kern="1200">
                <a:solidFill>
                  <a:schemeClr val="accent1"/>
                </a:solidFill>
                <a:latin typeface="Simplon Norm" panose="020B0500030000000000" pitchFamily="34" charset="77"/>
                <a:ea typeface="+mn-ea"/>
                <a:cs typeface="+mn-cs"/>
              </a:defRPr>
            </a:lvl7pPr>
            <a:lvl8pPr marL="11113" indent="0" algn="l" defTabSz="914400" rtl="0" eaLnBrk="1" latinLnBrk="0" hangingPunct="1">
              <a:lnSpc>
                <a:spcPct val="90000"/>
              </a:lnSpc>
              <a:spcBef>
                <a:spcPts val="2400"/>
              </a:spcBef>
              <a:buFont typeface="Arial" panose="020B0604020202020204" pitchFamily="34" charset="0"/>
              <a:buNone/>
              <a:tabLst/>
              <a:defRPr sz="2000" b="0" i="1" kern="1200">
                <a:solidFill>
                  <a:schemeClr val="bg2"/>
                </a:solidFill>
                <a:latin typeface="Simplon Norm Light Italic" panose="020B0500030000000000" pitchFamily="34" charset="77"/>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795"/>
            <a:r>
              <a:rPr lang="vi-VN" sz="2000" err="1"/>
              <a:t>Save</a:t>
            </a:r>
            <a:r>
              <a:rPr lang="vi-VN" sz="2000"/>
              <a:t> </a:t>
            </a:r>
            <a:r>
              <a:rPr lang="vi-VN" sz="2000" err="1"/>
              <a:t>File</a:t>
            </a:r>
            <a:r>
              <a:rPr lang="vi-VN" sz="2000"/>
              <a:t> </a:t>
            </a:r>
            <a:r>
              <a:rPr lang="vi-VN" sz="2000" err="1"/>
              <a:t>and</a:t>
            </a:r>
            <a:r>
              <a:rPr lang="vi-VN" sz="2000"/>
              <a:t> </a:t>
            </a:r>
            <a:r>
              <a:rPr lang="vi-VN" sz="2000" err="1"/>
              <a:t>List</a:t>
            </a:r>
            <a:r>
              <a:rPr lang="vi-VN" sz="2000"/>
              <a:t> </a:t>
            </a:r>
            <a:r>
              <a:rPr lang="vi-VN" sz="2000" err="1"/>
              <a:t>File's</a:t>
            </a:r>
            <a:r>
              <a:rPr lang="vi-VN" sz="2000"/>
              <a:t> </a:t>
            </a:r>
            <a:r>
              <a:rPr lang="vi-VN" sz="2000" err="1"/>
              <a:t>Name</a:t>
            </a:r>
          </a:p>
        </p:txBody>
      </p:sp>
      <p:sp>
        <p:nvSpPr>
          <p:cNvPr id="3" name="Title 3">
            <a:extLst>
              <a:ext uri="{FF2B5EF4-FFF2-40B4-BE49-F238E27FC236}">
                <a16:creationId xmlns:a16="http://schemas.microsoft.com/office/drawing/2014/main" id="{AF0895E9-17BE-69CE-1ED3-3847B9D80921}"/>
              </a:ext>
            </a:extLst>
          </p:cNvPr>
          <p:cNvSpPr txBox="1">
            <a:spLocks/>
          </p:cNvSpPr>
          <p:nvPr/>
        </p:nvSpPr>
        <p:spPr>
          <a:xfrm>
            <a:off x="985114" y="517967"/>
            <a:ext cx="10525328" cy="403828"/>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vi-VN" sz="3200" b="0" err="1"/>
              <a:t>Creating</a:t>
            </a:r>
            <a:r>
              <a:rPr lang="vi-VN" sz="3200" b="0"/>
              <a:t> </a:t>
            </a:r>
            <a:r>
              <a:rPr lang="vi-VN" sz="3200" b="0" err="1"/>
              <a:t>Save</a:t>
            </a:r>
            <a:r>
              <a:rPr lang="vi-VN" sz="3200" b="0"/>
              <a:t> </a:t>
            </a:r>
            <a:r>
              <a:rPr lang="vi-VN" sz="3200" b="0" err="1"/>
              <a:t>File</a:t>
            </a:r>
            <a:r>
              <a:rPr lang="vi-VN" sz="3200" b="0"/>
              <a:t> </a:t>
            </a:r>
            <a:r>
              <a:rPr lang="vi-VN" sz="3200" b="0" err="1"/>
              <a:t>Dialog</a:t>
            </a:r>
            <a:r>
              <a:rPr lang="vi-VN" sz="3200" b="0"/>
              <a:t> </a:t>
            </a:r>
            <a:r>
              <a:rPr lang="vi-VN" sz="3200" b="0" err="1"/>
              <a:t>with</a:t>
            </a:r>
            <a:r>
              <a:rPr lang="vi-VN" sz="3200" b="0"/>
              <a:t> GTK </a:t>
            </a:r>
            <a:r>
              <a:rPr lang="vi-VN" sz="3200" b="0" err="1"/>
              <a:t>Library</a:t>
            </a:r>
            <a:r>
              <a:rPr lang="vi-VN" sz="3200" b="0"/>
              <a:t> in </a:t>
            </a:r>
            <a:r>
              <a:rPr lang="vi-VN" sz="3200" b="0" err="1"/>
              <a:t>Linux</a:t>
            </a:r>
            <a:endParaRPr lang="en-US" sz="3200">
              <a:latin typeface="Simplon Norm Bold"/>
            </a:endParaRPr>
          </a:p>
        </p:txBody>
      </p:sp>
      <p:pic>
        <p:nvPicPr>
          <p:cNvPr id="6" name="Picture 5" descr="A penguin with a black background&#10;&#10;Description automatically generated">
            <a:extLst>
              <a:ext uri="{FF2B5EF4-FFF2-40B4-BE49-F238E27FC236}">
                <a16:creationId xmlns:a16="http://schemas.microsoft.com/office/drawing/2014/main" id="{6D3E5B17-7325-66E9-4E92-CF54320FA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933" y="5639423"/>
            <a:ext cx="1473419" cy="828798"/>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5EBF9189-2208-607E-A7EA-2361A77AA11A}"/>
              </a:ext>
            </a:extLst>
          </p:cNvPr>
          <p:cNvPicPr>
            <a:picLocks noChangeAspect="1"/>
          </p:cNvPicPr>
          <p:nvPr/>
        </p:nvPicPr>
        <p:blipFill>
          <a:blip r:embed="rId5"/>
          <a:stretch>
            <a:fillRect/>
          </a:stretch>
        </p:blipFill>
        <p:spPr>
          <a:xfrm>
            <a:off x="637100" y="1376209"/>
            <a:ext cx="7083220" cy="1463163"/>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ABF3F418-4D51-3405-1762-8F47DD98D22C}"/>
              </a:ext>
            </a:extLst>
          </p:cNvPr>
          <p:cNvPicPr>
            <a:picLocks noChangeAspect="1"/>
          </p:cNvPicPr>
          <p:nvPr/>
        </p:nvPicPr>
        <p:blipFill>
          <a:blip r:embed="rId6"/>
          <a:stretch>
            <a:fillRect/>
          </a:stretch>
        </p:blipFill>
        <p:spPr>
          <a:xfrm>
            <a:off x="7132841" y="2980865"/>
            <a:ext cx="4722865" cy="350182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C46BC1E-FB6B-9A17-57AB-5902F41DEC2D}"/>
              </a:ext>
            </a:extLst>
          </p:cNvPr>
          <p:cNvPicPr>
            <a:picLocks noChangeAspect="1"/>
          </p:cNvPicPr>
          <p:nvPr/>
        </p:nvPicPr>
        <p:blipFill>
          <a:blip r:embed="rId7"/>
          <a:stretch>
            <a:fillRect/>
          </a:stretch>
        </p:blipFill>
        <p:spPr>
          <a:xfrm>
            <a:off x="633873" y="3645155"/>
            <a:ext cx="6352253" cy="1644754"/>
          </a:xfrm>
          <a:prstGeom prst="rect">
            <a:avLst/>
          </a:prstGeom>
        </p:spPr>
      </p:pic>
    </p:spTree>
    <p:extLst>
      <p:ext uri="{BB962C8B-B14F-4D97-AF65-F5344CB8AC3E}">
        <p14:creationId xmlns:p14="http://schemas.microsoft.com/office/powerpoint/2010/main" val="1729774300"/>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19" name="Title 3">
            <a:extLst>
              <a:ext uri="{FF2B5EF4-FFF2-40B4-BE49-F238E27FC236}">
                <a16:creationId xmlns:a16="http://schemas.microsoft.com/office/drawing/2014/main" id="{5433DAD1-DC54-C39D-2BE4-BAC9D0560AA8}"/>
              </a:ext>
            </a:extLst>
          </p:cNvPr>
          <p:cNvSpPr txBox="1">
            <a:spLocks/>
          </p:cNvSpPr>
          <p:nvPr/>
        </p:nvSpPr>
        <p:spPr>
          <a:xfrm>
            <a:off x="927605" y="740228"/>
            <a:ext cx="10525328" cy="555217"/>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en-US" sz="4400" b="0">
                <a:latin typeface="Simplon Norm" panose="020B0500030000000000"/>
              </a:rPr>
              <a:t>EXPLOITATION</a:t>
            </a:r>
          </a:p>
        </p:txBody>
      </p:sp>
      <p:cxnSp>
        <p:nvCxnSpPr>
          <p:cNvPr id="29" name="Straight Connector 28">
            <a:extLst>
              <a:ext uri="{FF2B5EF4-FFF2-40B4-BE49-F238E27FC236}">
                <a16:creationId xmlns:a16="http://schemas.microsoft.com/office/drawing/2014/main" id="{DD5D7870-0E57-7390-2009-28B10733F8D1}"/>
              </a:ext>
            </a:extLst>
          </p:cNvPr>
          <p:cNvCxnSpPr>
            <a:cxnSpLocks noGrp="1" noRot="1" noMove="1" noResize="1" noEditPoints="1" noAdjustHandles="1" noChangeArrowheads="1" noChangeShapeType="1"/>
          </p:cNvCxnSpPr>
          <p:nvPr/>
        </p:nvCxnSpPr>
        <p:spPr>
          <a:xfrm>
            <a:off x="927605" y="1295445"/>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15" name="Text Placeholder 1">
            <a:extLst>
              <a:ext uri="{FF2B5EF4-FFF2-40B4-BE49-F238E27FC236}">
                <a16:creationId xmlns:a16="http://schemas.microsoft.com/office/drawing/2014/main" id="{5CF58C85-14AB-D8DD-A96E-72E42CD751B1}"/>
              </a:ext>
            </a:extLst>
          </p:cNvPr>
          <p:cNvSpPr txBox="1">
            <a:spLocks/>
          </p:cNvSpPr>
          <p:nvPr/>
        </p:nvSpPr>
        <p:spPr>
          <a:xfrm>
            <a:off x="3606333" y="7986301"/>
            <a:ext cx="3418318" cy="193899"/>
          </a:xfrm>
          <a:prstGeom prst="rect">
            <a:avLst/>
          </a:prstGeom>
        </p:spPr>
        <p:txBody>
          <a:bodyPr vert="horz" wrap="square" lIns="0" tIns="0" rIns="0" bIns="0" rtlCol="0">
            <a:spAutoFit/>
          </a:bodyPr>
          <a:lstStyle>
            <a:lvl1pPr marL="11113" indent="0" algn="l" defTabSz="914400" rtl="0" eaLnBrk="1" latinLnBrk="0" hangingPunct="1">
              <a:lnSpc>
                <a:spcPct val="90000"/>
              </a:lnSpc>
              <a:spcBef>
                <a:spcPts val="1600"/>
              </a:spcBef>
              <a:buFont typeface="Arial" panose="020B0604020202020204" pitchFamily="34" charset="0"/>
              <a:buNone/>
              <a:tabLst/>
              <a:defRPr sz="2400" b="0" i="0" kern="1200">
                <a:solidFill>
                  <a:schemeClr val="tx1"/>
                </a:solidFill>
                <a:latin typeface="Simplon Norm" panose="020B0500030000000000" pitchFamily="34" charset="77"/>
                <a:ea typeface="+mn-ea"/>
                <a:cs typeface="+mn-cs"/>
              </a:defRPr>
            </a:lvl1pPr>
            <a:lvl2pPr marL="11113" indent="0" algn="l" defTabSz="914400" rtl="0" eaLnBrk="1" latinLnBrk="0" hangingPunct="1">
              <a:lnSpc>
                <a:spcPct val="133000"/>
              </a:lnSpc>
              <a:spcBef>
                <a:spcPts val="0"/>
              </a:spcBef>
              <a:buFont typeface="Arial" panose="020B0604020202020204" pitchFamily="34" charset="0"/>
              <a:buNone/>
              <a:tabLst/>
              <a:defRPr sz="1600" b="0" i="0" kern="1200">
                <a:solidFill>
                  <a:schemeClr val="tx1">
                    <a:lumMod val="90000"/>
                    <a:lumOff val="10000"/>
                  </a:schemeClr>
                </a:solidFill>
                <a:latin typeface="Simplon Norm Light" panose="020B0300030000000000" pitchFamily="34" charset="77"/>
                <a:ea typeface="+mn-ea"/>
                <a:cs typeface="+mn-cs"/>
              </a:defRPr>
            </a:lvl2pPr>
            <a:lvl3pPr marL="11113" indent="0" algn="l" defTabSz="914400" rtl="0" eaLnBrk="1" latinLnBrk="0" hangingPunct="1">
              <a:lnSpc>
                <a:spcPct val="90000"/>
              </a:lnSpc>
              <a:spcBef>
                <a:spcPts val="1600"/>
              </a:spcBef>
              <a:buFont typeface="Arial" panose="020B0604020202020204" pitchFamily="34" charset="0"/>
              <a:buNone/>
              <a:tabLst/>
              <a:defRPr sz="1800" b="0" i="0" kern="1200">
                <a:solidFill>
                  <a:schemeClr val="tx1"/>
                </a:solidFill>
                <a:latin typeface="Simplon Norm" panose="020B0500030000000000" pitchFamily="34" charset="77"/>
                <a:ea typeface="+mn-ea"/>
                <a:cs typeface="+mn-cs"/>
              </a:defRPr>
            </a:lvl3pPr>
            <a:lvl4pPr marL="11113" indent="0" algn="l" defTabSz="914400" rtl="0" eaLnBrk="1" latinLnBrk="0" hangingPunct="1">
              <a:lnSpc>
                <a:spcPct val="90000"/>
              </a:lnSpc>
              <a:spcBef>
                <a:spcPts val="500"/>
              </a:spcBef>
              <a:buFont typeface="Arial" panose="020B0604020202020204" pitchFamily="34" charset="0"/>
              <a:buNone/>
              <a:tabLst/>
              <a:defRPr sz="1200" b="0" i="0" kern="1200">
                <a:solidFill>
                  <a:schemeClr val="tx1">
                    <a:lumMod val="90000"/>
                    <a:lumOff val="10000"/>
                  </a:schemeClr>
                </a:solidFill>
                <a:latin typeface="Simplon Norm Light" panose="020B0300030000000000" pitchFamily="34" charset="77"/>
                <a:ea typeface="+mn-ea"/>
                <a:cs typeface="+mn-cs"/>
              </a:defRPr>
            </a:lvl4pPr>
            <a:lvl5pPr marL="296863" indent="-285750" algn="l" defTabSz="914400" rtl="0" eaLnBrk="1" latinLnBrk="0" hangingPunct="1">
              <a:lnSpc>
                <a:spcPct val="90000"/>
              </a:lnSpc>
              <a:spcBef>
                <a:spcPts val="1600"/>
              </a:spcBef>
              <a:buClr>
                <a:schemeClr val="accent1"/>
              </a:buClr>
              <a:buFont typeface="Arial" panose="020B0604020202020204" pitchFamily="34" charset="0"/>
              <a:buChar char="•"/>
              <a:tabLst/>
              <a:defRPr sz="1600" b="0" i="0" kern="1200">
                <a:solidFill>
                  <a:schemeClr val="tx1"/>
                </a:solidFill>
                <a:latin typeface="Simplon Norm" panose="020B0500030000000000" pitchFamily="34" charset="77"/>
                <a:ea typeface="+mn-ea"/>
                <a:cs typeface="+mn-cs"/>
              </a:defRPr>
            </a:lvl5pPr>
            <a:lvl6pPr marL="515938" indent="-234950" algn="l" defTabSz="914400" rtl="0" eaLnBrk="1" latinLnBrk="0" hangingPunct="1">
              <a:lnSpc>
                <a:spcPct val="90000"/>
              </a:lnSpc>
              <a:spcBef>
                <a:spcPts val="500"/>
              </a:spcBef>
              <a:buFont typeface="Arial" panose="020B0604020202020204" pitchFamily="34" charset="0"/>
              <a:buChar char="•"/>
              <a:tabLst/>
              <a:defRPr sz="1400" b="0" i="0" kern="1200">
                <a:solidFill>
                  <a:schemeClr val="tx1">
                    <a:lumMod val="90000"/>
                    <a:lumOff val="10000"/>
                  </a:schemeClr>
                </a:solidFill>
                <a:latin typeface="Simplon Norm Light" panose="020B0300030000000000" pitchFamily="34" charset="77"/>
                <a:ea typeface="+mn-ea"/>
                <a:cs typeface="+mn-cs"/>
              </a:defRPr>
            </a:lvl6pPr>
            <a:lvl7pPr marL="11113" indent="0" algn="l" defTabSz="914400" rtl="0" eaLnBrk="1" latinLnBrk="0" hangingPunct="1">
              <a:lnSpc>
                <a:spcPct val="90000"/>
              </a:lnSpc>
              <a:spcBef>
                <a:spcPts val="2400"/>
              </a:spcBef>
              <a:buFont typeface="Arial" panose="020B0604020202020204" pitchFamily="34" charset="0"/>
              <a:buNone/>
              <a:tabLst/>
              <a:defRPr sz="1600" b="0" i="0" kern="1200">
                <a:solidFill>
                  <a:schemeClr val="accent1"/>
                </a:solidFill>
                <a:latin typeface="Simplon Norm" panose="020B0500030000000000" pitchFamily="34" charset="77"/>
                <a:ea typeface="+mn-ea"/>
                <a:cs typeface="+mn-cs"/>
              </a:defRPr>
            </a:lvl7pPr>
            <a:lvl8pPr marL="11113" indent="0" algn="l" defTabSz="914400" rtl="0" eaLnBrk="1" latinLnBrk="0" hangingPunct="1">
              <a:lnSpc>
                <a:spcPct val="90000"/>
              </a:lnSpc>
              <a:spcBef>
                <a:spcPts val="2400"/>
              </a:spcBef>
              <a:buFont typeface="Arial" panose="020B0604020202020204" pitchFamily="34" charset="0"/>
              <a:buNone/>
              <a:tabLst/>
              <a:defRPr sz="2000" b="0" i="1" kern="1200">
                <a:solidFill>
                  <a:schemeClr val="bg2"/>
                </a:solidFill>
                <a:latin typeface="Simplon Norm Light Italic" panose="020B0500030000000000" pitchFamily="34" charset="77"/>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400"/>
              <a:t>Result of creating file.</a:t>
            </a:r>
            <a:endParaRPr lang="en-US" sz="1400"/>
          </a:p>
        </p:txBody>
      </p:sp>
      <p:pic>
        <p:nvPicPr>
          <p:cNvPr id="2" name="Picture 1" descr="A diagram of a step&#10;&#10;Description automatically generated">
            <a:extLst>
              <a:ext uri="{FF2B5EF4-FFF2-40B4-BE49-F238E27FC236}">
                <a16:creationId xmlns:a16="http://schemas.microsoft.com/office/drawing/2014/main" id="{39704DFB-8929-3013-FAF7-20D91E2B9C47}"/>
              </a:ext>
            </a:extLst>
          </p:cNvPr>
          <p:cNvPicPr>
            <a:picLocks noChangeAspect="1"/>
          </p:cNvPicPr>
          <p:nvPr/>
        </p:nvPicPr>
        <p:blipFill rotWithShape="1">
          <a:blip r:embed="rId4"/>
          <a:srcRect t="22945" b="36644"/>
          <a:stretch/>
        </p:blipFill>
        <p:spPr>
          <a:xfrm>
            <a:off x="785446" y="2582008"/>
            <a:ext cx="10820399" cy="2452492"/>
          </a:xfrm>
          <a:prstGeom prst="rect">
            <a:avLst/>
          </a:prstGeom>
        </p:spPr>
      </p:pic>
    </p:spTree>
    <p:extLst>
      <p:ext uri="{BB962C8B-B14F-4D97-AF65-F5344CB8AC3E}">
        <p14:creationId xmlns:p14="http://schemas.microsoft.com/office/powerpoint/2010/main" val="2414650743"/>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19" name="Title 3">
            <a:extLst>
              <a:ext uri="{FF2B5EF4-FFF2-40B4-BE49-F238E27FC236}">
                <a16:creationId xmlns:a16="http://schemas.microsoft.com/office/drawing/2014/main" id="{5433DAD1-DC54-C39D-2BE4-BAC9D0560AA8}"/>
              </a:ext>
            </a:extLst>
          </p:cNvPr>
          <p:cNvSpPr txBox="1">
            <a:spLocks/>
          </p:cNvSpPr>
          <p:nvPr/>
        </p:nvSpPr>
        <p:spPr>
          <a:xfrm>
            <a:off x="927605" y="643147"/>
            <a:ext cx="10525328" cy="555217"/>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vi-VN" sz="4400" b="0">
                <a:latin typeface="Simplon Norm" panose="020B0500030000000000"/>
              </a:rPr>
              <a:t>DEMO</a:t>
            </a:r>
            <a:endParaRPr lang="en-US" sz="4400" b="0">
              <a:latin typeface="Simplon Norm" panose="020B0500030000000000"/>
            </a:endParaRPr>
          </a:p>
        </p:txBody>
      </p:sp>
      <p:cxnSp>
        <p:nvCxnSpPr>
          <p:cNvPr id="29" name="Straight Connector 28">
            <a:extLst>
              <a:ext uri="{FF2B5EF4-FFF2-40B4-BE49-F238E27FC236}">
                <a16:creationId xmlns:a16="http://schemas.microsoft.com/office/drawing/2014/main" id="{DD5D7870-0E57-7390-2009-28B10733F8D1}"/>
              </a:ext>
            </a:extLst>
          </p:cNvPr>
          <p:cNvCxnSpPr>
            <a:cxnSpLocks noGrp="1" noRot="1" noMove="1" noResize="1" noEditPoints="1" noAdjustHandles="1" noChangeArrowheads="1" noChangeShapeType="1"/>
          </p:cNvCxnSpPr>
          <p:nvPr/>
        </p:nvCxnSpPr>
        <p:spPr>
          <a:xfrm>
            <a:off x="927605" y="1295445"/>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15" name="Text Placeholder 1">
            <a:extLst>
              <a:ext uri="{FF2B5EF4-FFF2-40B4-BE49-F238E27FC236}">
                <a16:creationId xmlns:a16="http://schemas.microsoft.com/office/drawing/2014/main" id="{5CF58C85-14AB-D8DD-A96E-72E42CD751B1}"/>
              </a:ext>
            </a:extLst>
          </p:cNvPr>
          <p:cNvSpPr txBox="1">
            <a:spLocks/>
          </p:cNvSpPr>
          <p:nvPr/>
        </p:nvSpPr>
        <p:spPr>
          <a:xfrm>
            <a:off x="3606333" y="7986301"/>
            <a:ext cx="3418318" cy="193899"/>
          </a:xfrm>
          <a:prstGeom prst="rect">
            <a:avLst/>
          </a:prstGeom>
        </p:spPr>
        <p:txBody>
          <a:bodyPr vert="horz" wrap="square" lIns="0" tIns="0" rIns="0" bIns="0" rtlCol="0">
            <a:spAutoFit/>
          </a:bodyPr>
          <a:lstStyle>
            <a:lvl1pPr marL="11113" indent="0" algn="l" defTabSz="914400" rtl="0" eaLnBrk="1" latinLnBrk="0" hangingPunct="1">
              <a:lnSpc>
                <a:spcPct val="90000"/>
              </a:lnSpc>
              <a:spcBef>
                <a:spcPts val="1600"/>
              </a:spcBef>
              <a:buFont typeface="Arial" panose="020B0604020202020204" pitchFamily="34" charset="0"/>
              <a:buNone/>
              <a:tabLst/>
              <a:defRPr sz="2400" b="0" i="0" kern="1200">
                <a:solidFill>
                  <a:schemeClr val="tx1"/>
                </a:solidFill>
                <a:latin typeface="Simplon Norm" panose="020B0500030000000000" pitchFamily="34" charset="77"/>
                <a:ea typeface="+mn-ea"/>
                <a:cs typeface="+mn-cs"/>
              </a:defRPr>
            </a:lvl1pPr>
            <a:lvl2pPr marL="11113" indent="0" algn="l" defTabSz="914400" rtl="0" eaLnBrk="1" latinLnBrk="0" hangingPunct="1">
              <a:lnSpc>
                <a:spcPct val="133000"/>
              </a:lnSpc>
              <a:spcBef>
                <a:spcPts val="0"/>
              </a:spcBef>
              <a:buFont typeface="Arial" panose="020B0604020202020204" pitchFamily="34" charset="0"/>
              <a:buNone/>
              <a:tabLst/>
              <a:defRPr sz="1600" b="0" i="0" kern="1200">
                <a:solidFill>
                  <a:schemeClr val="tx1">
                    <a:lumMod val="90000"/>
                    <a:lumOff val="10000"/>
                  </a:schemeClr>
                </a:solidFill>
                <a:latin typeface="Simplon Norm Light" panose="020B0300030000000000" pitchFamily="34" charset="77"/>
                <a:ea typeface="+mn-ea"/>
                <a:cs typeface="+mn-cs"/>
              </a:defRPr>
            </a:lvl2pPr>
            <a:lvl3pPr marL="11113" indent="0" algn="l" defTabSz="914400" rtl="0" eaLnBrk="1" latinLnBrk="0" hangingPunct="1">
              <a:lnSpc>
                <a:spcPct val="90000"/>
              </a:lnSpc>
              <a:spcBef>
                <a:spcPts val="1600"/>
              </a:spcBef>
              <a:buFont typeface="Arial" panose="020B0604020202020204" pitchFamily="34" charset="0"/>
              <a:buNone/>
              <a:tabLst/>
              <a:defRPr sz="1800" b="0" i="0" kern="1200">
                <a:solidFill>
                  <a:schemeClr val="tx1"/>
                </a:solidFill>
                <a:latin typeface="Simplon Norm" panose="020B0500030000000000" pitchFamily="34" charset="77"/>
                <a:ea typeface="+mn-ea"/>
                <a:cs typeface="+mn-cs"/>
              </a:defRPr>
            </a:lvl3pPr>
            <a:lvl4pPr marL="11113" indent="0" algn="l" defTabSz="914400" rtl="0" eaLnBrk="1" latinLnBrk="0" hangingPunct="1">
              <a:lnSpc>
                <a:spcPct val="90000"/>
              </a:lnSpc>
              <a:spcBef>
                <a:spcPts val="500"/>
              </a:spcBef>
              <a:buFont typeface="Arial" panose="020B0604020202020204" pitchFamily="34" charset="0"/>
              <a:buNone/>
              <a:tabLst/>
              <a:defRPr sz="1200" b="0" i="0" kern="1200">
                <a:solidFill>
                  <a:schemeClr val="tx1">
                    <a:lumMod val="90000"/>
                    <a:lumOff val="10000"/>
                  </a:schemeClr>
                </a:solidFill>
                <a:latin typeface="Simplon Norm Light" panose="020B0300030000000000" pitchFamily="34" charset="77"/>
                <a:ea typeface="+mn-ea"/>
                <a:cs typeface="+mn-cs"/>
              </a:defRPr>
            </a:lvl4pPr>
            <a:lvl5pPr marL="296863" indent="-285750" algn="l" defTabSz="914400" rtl="0" eaLnBrk="1" latinLnBrk="0" hangingPunct="1">
              <a:lnSpc>
                <a:spcPct val="90000"/>
              </a:lnSpc>
              <a:spcBef>
                <a:spcPts val="1600"/>
              </a:spcBef>
              <a:buClr>
                <a:schemeClr val="accent1"/>
              </a:buClr>
              <a:buFont typeface="Arial" panose="020B0604020202020204" pitchFamily="34" charset="0"/>
              <a:buChar char="•"/>
              <a:tabLst/>
              <a:defRPr sz="1600" b="0" i="0" kern="1200">
                <a:solidFill>
                  <a:schemeClr val="tx1"/>
                </a:solidFill>
                <a:latin typeface="Simplon Norm" panose="020B0500030000000000" pitchFamily="34" charset="77"/>
                <a:ea typeface="+mn-ea"/>
                <a:cs typeface="+mn-cs"/>
              </a:defRPr>
            </a:lvl5pPr>
            <a:lvl6pPr marL="515938" indent="-234950" algn="l" defTabSz="914400" rtl="0" eaLnBrk="1" latinLnBrk="0" hangingPunct="1">
              <a:lnSpc>
                <a:spcPct val="90000"/>
              </a:lnSpc>
              <a:spcBef>
                <a:spcPts val="500"/>
              </a:spcBef>
              <a:buFont typeface="Arial" panose="020B0604020202020204" pitchFamily="34" charset="0"/>
              <a:buChar char="•"/>
              <a:tabLst/>
              <a:defRPr sz="1400" b="0" i="0" kern="1200">
                <a:solidFill>
                  <a:schemeClr val="tx1">
                    <a:lumMod val="90000"/>
                    <a:lumOff val="10000"/>
                  </a:schemeClr>
                </a:solidFill>
                <a:latin typeface="Simplon Norm Light" panose="020B0300030000000000" pitchFamily="34" charset="77"/>
                <a:ea typeface="+mn-ea"/>
                <a:cs typeface="+mn-cs"/>
              </a:defRPr>
            </a:lvl6pPr>
            <a:lvl7pPr marL="11113" indent="0" algn="l" defTabSz="914400" rtl="0" eaLnBrk="1" latinLnBrk="0" hangingPunct="1">
              <a:lnSpc>
                <a:spcPct val="90000"/>
              </a:lnSpc>
              <a:spcBef>
                <a:spcPts val="2400"/>
              </a:spcBef>
              <a:buFont typeface="Arial" panose="020B0604020202020204" pitchFamily="34" charset="0"/>
              <a:buNone/>
              <a:tabLst/>
              <a:defRPr sz="1600" b="0" i="0" kern="1200">
                <a:solidFill>
                  <a:schemeClr val="accent1"/>
                </a:solidFill>
                <a:latin typeface="Simplon Norm" panose="020B0500030000000000" pitchFamily="34" charset="77"/>
                <a:ea typeface="+mn-ea"/>
                <a:cs typeface="+mn-cs"/>
              </a:defRPr>
            </a:lvl7pPr>
            <a:lvl8pPr marL="11113" indent="0" algn="l" defTabSz="914400" rtl="0" eaLnBrk="1" latinLnBrk="0" hangingPunct="1">
              <a:lnSpc>
                <a:spcPct val="90000"/>
              </a:lnSpc>
              <a:spcBef>
                <a:spcPts val="2400"/>
              </a:spcBef>
              <a:buFont typeface="Arial" panose="020B0604020202020204" pitchFamily="34" charset="0"/>
              <a:buNone/>
              <a:tabLst/>
              <a:defRPr sz="2000" b="0" i="1" kern="1200">
                <a:solidFill>
                  <a:schemeClr val="bg2"/>
                </a:solidFill>
                <a:latin typeface="Simplon Norm Light Italic" panose="020B0500030000000000" pitchFamily="34" charset="77"/>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400"/>
              <a:t>Result of creating file.</a:t>
            </a:r>
            <a:endParaRPr lang="en-US" sz="1400"/>
          </a:p>
        </p:txBody>
      </p:sp>
    </p:spTree>
    <p:extLst>
      <p:ext uri="{BB962C8B-B14F-4D97-AF65-F5344CB8AC3E}">
        <p14:creationId xmlns:p14="http://schemas.microsoft.com/office/powerpoint/2010/main" val="142369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pic>
        <p:nvPicPr>
          <p:cNvPr id="3" name="demo">
            <a:hlinkClick r:id="" action="ppaction://media"/>
            <a:extLst>
              <a:ext uri="{FF2B5EF4-FFF2-40B4-BE49-F238E27FC236}">
                <a16:creationId xmlns:a16="http://schemas.microsoft.com/office/drawing/2014/main" id="{748F8116-BCFE-5FCD-9B16-88839CD807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9086" y="219432"/>
            <a:ext cx="11385550" cy="6424246"/>
          </a:xfrm>
          <a:prstGeom prst="rect">
            <a:avLst/>
          </a:prstGeom>
        </p:spPr>
      </p:pic>
    </p:spTree>
    <p:extLst>
      <p:ext uri="{BB962C8B-B14F-4D97-AF65-F5344CB8AC3E}">
        <p14:creationId xmlns:p14="http://schemas.microsoft.com/office/powerpoint/2010/main" val="259884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19" name="Title 3">
            <a:extLst>
              <a:ext uri="{FF2B5EF4-FFF2-40B4-BE49-F238E27FC236}">
                <a16:creationId xmlns:a16="http://schemas.microsoft.com/office/drawing/2014/main" id="{5433DAD1-DC54-C39D-2BE4-BAC9D0560AA8}"/>
              </a:ext>
            </a:extLst>
          </p:cNvPr>
          <p:cNvSpPr txBox="1">
            <a:spLocks/>
          </p:cNvSpPr>
          <p:nvPr/>
        </p:nvSpPr>
        <p:spPr>
          <a:xfrm>
            <a:off x="927605" y="683573"/>
            <a:ext cx="10525328" cy="555217"/>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vi-VN" sz="4400" b="0">
                <a:latin typeface="Simplon Norm" panose="020B0500030000000000"/>
              </a:rPr>
              <a:t>REMENDIATION</a:t>
            </a:r>
            <a:endParaRPr lang="en-US" sz="4400" b="0">
              <a:latin typeface="Simplon Norm" panose="020B0500030000000000"/>
            </a:endParaRPr>
          </a:p>
        </p:txBody>
      </p:sp>
      <p:cxnSp>
        <p:nvCxnSpPr>
          <p:cNvPr id="29" name="Straight Connector 28">
            <a:extLst>
              <a:ext uri="{FF2B5EF4-FFF2-40B4-BE49-F238E27FC236}">
                <a16:creationId xmlns:a16="http://schemas.microsoft.com/office/drawing/2014/main" id="{DD5D7870-0E57-7390-2009-28B10733F8D1}"/>
              </a:ext>
            </a:extLst>
          </p:cNvPr>
          <p:cNvCxnSpPr>
            <a:cxnSpLocks noGrp="1" noRot="1" noMove="1" noResize="1" noEditPoints="1" noAdjustHandles="1" noChangeArrowheads="1" noChangeShapeType="1"/>
          </p:cNvCxnSpPr>
          <p:nvPr/>
        </p:nvCxnSpPr>
        <p:spPr>
          <a:xfrm>
            <a:off x="927605" y="1295445"/>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15" name="Text Placeholder 1">
            <a:extLst>
              <a:ext uri="{FF2B5EF4-FFF2-40B4-BE49-F238E27FC236}">
                <a16:creationId xmlns:a16="http://schemas.microsoft.com/office/drawing/2014/main" id="{5CF58C85-14AB-D8DD-A96E-72E42CD751B1}"/>
              </a:ext>
            </a:extLst>
          </p:cNvPr>
          <p:cNvSpPr txBox="1">
            <a:spLocks/>
          </p:cNvSpPr>
          <p:nvPr/>
        </p:nvSpPr>
        <p:spPr>
          <a:xfrm>
            <a:off x="3606333" y="7986301"/>
            <a:ext cx="3418318" cy="193899"/>
          </a:xfrm>
          <a:prstGeom prst="rect">
            <a:avLst/>
          </a:prstGeom>
        </p:spPr>
        <p:txBody>
          <a:bodyPr vert="horz" wrap="square" lIns="0" tIns="0" rIns="0" bIns="0" rtlCol="0">
            <a:spAutoFit/>
          </a:bodyPr>
          <a:lstStyle>
            <a:lvl1pPr marL="11113" indent="0" algn="l" defTabSz="914400" rtl="0" eaLnBrk="1" latinLnBrk="0" hangingPunct="1">
              <a:lnSpc>
                <a:spcPct val="90000"/>
              </a:lnSpc>
              <a:spcBef>
                <a:spcPts val="1600"/>
              </a:spcBef>
              <a:buFont typeface="Arial" panose="020B0604020202020204" pitchFamily="34" charset="0"/>
              <a:buNone/>
              <a:tabLst/>
              <a:defRPr sz="2400" b="0" i="0" kern="1200">
                <a:solidFill>
                  <a:schemeClr val="tx1"/>
                </a:solidFill>
                <a:latin typeface="Simplon Norm" panose="020B0500030000000000" pitchFamily="34" charset="77"/>
                <a:ea typeface="+mn-ea"/>
                <a:cs typeface="+mn-cs"/>
              </a:defRPr>
            </a:lvl1pPr>
            <a:lvl2pPr marL="11113" indent="0" algn="l" defTabSz="914400" rtl="0" eaLnBrk="1" latinLnBrk="0" hangingPunct="1">
              <a:lnSpc>
                <a:spcPct val="133000"/>
              </a:lnSpc>
              <a:spcBef>
                <a:spcPts val="0"/>
              </a:spcBef>
              <a:buFont typeface="Arial" panose="020B0604020202020204" pitchFamily="34" charset="0"/>
              <a:buNone/>
              <a:tabLst/>
              <a:defRPr sz="1600" b="0" i="0" kern="1200">
                <a:solidFill>
                  <a:schemeClr val="tx1">
                    <a:lumMod val="90000"/>
                    <a:lumOff val="10000"/>
                  </a:schemeClr>
                </a:solidFill>
                <a:latin typeface="Simplon Norm Light" panose="020B0300030000000000" pitchFamily="34" charset="77"/>
                <a:ea typeface="+mn-ea"/>
                <a:cs typeface="+mn-cs"/>
              </a:defRPr>
            </a:lvl2pPr>
            <a:lvl3pPr marL="11113" indent="0" algn="l" defTabSz="914400" rtl="0" eaLnBrk="1" latinLnBrk="0" hangingPunct="1">
              <a:lnSpc>
                <a:spcPct val="90000"/>
              </a:lnSpc>
              <a:spcBef>
                <a:spcPts val="1600"/>
              </a:spcBef>
              <a:buFont typeface="Arial" panose="020B0604020202020204" pitchFamily="34" charset="0"/>
              <a:buNone/>
              <a:tabLst/>
              <a:defRPr sz="1800" b="0" i="0" kern="1200">
                <a:solidFill>
                  <a:schemeClr val="tx1"/>
                </a:solidFill>
                <a:latin typeface="Simplon Norm" panose="020B0500030000000000" pitchFamily="34" charset="77"/>
                <a:ea typeface="+mn-ea"/>
                <a:cs typeface="+mn-cs"/>
              </a:defRPr>
            </a:lvl3pPr>
            <a:lvl4pPr marL="11113" indent="0" algn="l" defTabSz="914400" rtl="0" eaLnBrk="1" latinLnBrk="0" hangingPunct="1">
              <a:lnSpc>
                <a:spcPct val="90000"/>
              </a:lnSpc>
              <a:spcBef>
                <a:spcPts val="500"/>
              </a:spcBef>
              <a:buFont typeface="Arial" panose="020B0604020202020204" pitchFamily="34" charset="0"/>
              <a:buNone/>
              <a:tabLst/>
              <a:defRPr sz="1200" b="0" i="0" kern="1200">
                <a:solidFill>
                  <a:schemeClr val="tx1">
                    <a:lumMod val="90000"/>
                    <a:lumOff val="10000"/>
                  </a:schemeClr>
                </a:solidFill>
                <a:latin typeface="Simplon Norm Light" panose="020B0300030000000000" pitchFamily="34" charset="77"/>
                <a:ea typeface="+mn-ea"/>
                <a:cs typeface="+mn-cs"/>
              </a:defRPr>
            </a:lvl4pPr>
            <a:lvl5pPr marL="296863" indent="-285750" algn="l" defTabSz="914400" rtl="0" eaLnBrk="1" latinLnBrk="0" hangingPunct="1">
              <a:lnSpc>
                <a:spcPct val="90000"/>
              </a:lnSpc>
              <a:spcBef>
                <a:spcPts val="1600"/>
              </a:spcBef>
              <a:buClr>
                <a:schemeClr val="accent1"/>
              </a:buClr>
              <a:buFont typeface="Arial" panose="020B0604020202020204" pitchFamily="34" charset="0"/>
              <a:buChar char="•"/>
              <a:tabLst/>
              <a:defRPr sz="1600" b="0" i="0" kern="1200">
                <a:solidFill>
                  <a:schemeClr val="tx1"/>
                </a:solidFill>
                <a:latin typeface="Simplon Norm" panose="020B0500030000000000" pitchFamily="34" charset="77"/>
                <a:ea typeface="+mn-ea"/>
                <a:cs typeface="+mn-cs"/>
              </a:defRPr>
            </a:lvl5pPr>
            <a:lvl6pPr marL="515938" indent="-234950" algn="l" defTabSz="914400" rtl="0" eaLnBrk="1" latinLnBrk="0" hangingPunct="1">
              <a:lnSpc>
                <a:spcPct val="90000"/>
              </a:lnSpc>
              <a:spcBef>
                <a:spcPts val="500"/>
              </a:spcBef>
              <a:buFont typeface="Arial" panose="020B0604020202020204" pitchFamily="34" charset="0"/>
              <a:buChar char="•"/>
              <a:tabLst/>
              <a:defRPr sz="1400" b="0" i="0" kern="1200">
                <a:solidFill>
                  <a:schemeClr val="tx1">
                    <a:lumMod val="90000"/>
                    <a:lumOff val="10000"/>
                  </a:schemeClr>
                </a:solidFill>
                <a:latin typeface="Simplon Norm Light" panose="020B0300030000000000" pitchFamily="34" charset="77"/>
                <a:ea typeface="+mn-ea"/>
                <a:cs typeface="+mn-cs"/>
              </a:defRPr>
            </a:lvl6pPr>
            <a:lvl7pPr marL="11113" indent="0" algn="l" defTabSz="914400" rtl="0" eaLnBrk="1" latinLnBrk="0" hangingPunct="1">
              <a:lnSpc>
                <a:spcPct val="90000"/>
              </a:lnSpc>
              <a:spcBef>
                <a:spcPts val="2400"/>
              </a:spcBef>
              <a:buFont typeface="Arial" panose="020B0604020202020204" pitchFamily="34" charset="0"/>
              <a:buNone/>
              <a:tabLst/>
              <a:defRPr sz="1600" b="0" i="0" kern="1200">
                <a:solidFill>
                  <a:schemeClr val="accent1"/>
                </a:solidFill>
                <a:latin typeface="Simplon Norm" panose="020B0500030000000000" pitchFamily="34" charset="77"/>
                <a:ea typeface="+mn-ea"/>
                <a:cs typeface="+mn-cs"/>
              </a:defRPr>
            </a:lvl7pPr>
            <a:lvl8pPr marL="11113" indent="0" algn="l" defTabSz="914400" rtl="0" eaLnBrk="1" latinLnBrk="0" hangingPunct="1">
              <a:lnSpc>
                <a:spcPct val="90000"/>
              </a:lnSpc>
              <a:spcBef>
                <a:spcPts val="2400"/>
              </a:spcBef>
              <a:buFont typeface="Arial" panose="020B0604020202020204" pitchFamily="34" charset="0"/>
              <a:buNone/>
              <a:tabLst/>
              <a:defRPr sz="2000" b="0" i="1" kern="1200">
                <a:solidFill>
                  <a:schemeClr val="bg2"/>
                </a:solidFill>
                <a:latin typeface="Simplon Norm Light Italic" panose="020B0500030000000000" pitchFamily="34" charset="77"/>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400"/>
              <a:t>Result of creating file.</a:t>
            </a:r>
            <a:endParaRPr lang="en-US" sz="1400"/>
          </a:p>
        </p:txBody>
      </p:sp>
      <p:sp>
        <p:nvSpPr>
          <p:cNvPr id="3" name="TextBox 2">
            <a:extLst>
              <a:ext uri="{FF2B5EF4-FFF2-40B4-BE49-F238E27FC236}">
                <a16:creationId xmlns:a16="http://schemas.microsoft.com/office/drawing/2014/main" id="{63C16ECF-86B2-DDEB-7D4C-A0A1100BB876}"/>
              </a:ext>
            </a:extLst>
          </p:cNvPr>
          <p:cNvSpPr txBox="1"/>
          <p:nvPr/>
        </p:nvSpPr>
        <p:spPr>
          <a:xfrm>
            <a:off x="816430" y="1483207"/>
            <a:ext cx="10372926" cy="400110"/>
          </a:xfrm>
          <a:prstGeom prst="rect">
            <a:avLst/>
          </a:prstGeom>
          <a:noFill/>
        </p:spPr>
        <p:txBody>
          <a:bodyPr wrap="square">
            <a:spAutoFit/>
          </a:bodyPr>
          <a:lstStyle/>
          <a:p>
            <a:r>
              <a:rPr lang="en-US" sz="2000" b="1" err="1">
                <a:highlight>
                  <a:srgbClr val="FFFFFF"/>
                </a:highlight>
                <a:latin typeface="SimplonNorm"/>
              </a:rPr>
              <a:t>MetaDefender</a:t>
            </a:r>
            <a:r>
              <a:rPr lang="en-US" sz="2000" b="1">
                <a:highlight>
                  <a:srgbClr val="FFFFFF"/>
                </a:highlight>
                <a:latin typeface="SimplonNorm"/>
              </a:rPr>
              <a:t> Endpoint </a:t>
            </a:r>
            <a:r>
              <a:rPr lang="en-US" sz="2000">
                <a:highlight>
                  <a:srgbClr val="FFFFFF"/>
                </a:highlight>
                <a:latin typeface="SimplonNorm"/>
              </a:rPr>
              <a:t>- an endpoint security solution designed by OPSWAT.</a:t>
            </a:r>
            <a:endParaRPr lang="en-US" sz="2000"/>
          </a:p>
        </p:txBody>
      </p:sp>
      <p:pic>
        <p:nvPicPr>
          <p:cNvPr id="8" name="Picture 7" descr="A screenshot of a computer&#10;&#10;Description automatically generated">
            <a:extLst>
              <a:ext uri="{FF2B5EF4-FFF2-40B4-BE49-F238E27FC236}">
                <a16:creationId xmlns:a16="http://schemas.microsoft.com/office/drawing/2014/main" id="{2C56738E-A333-529F-B997-653AC17CBA03}"/>
              </a:ext>
            </a:extLst>
          </p:cNvPr>
          <p:cNvPicPr>
            <a:picLocks noChangeAspect="1"/>
          </p:cNvPicPr>
          <p:nvPr/>
        </p:nvPicPr>
        <p:blipFill rotWithShape="1">
          <a:blip r:embed="rId4">
            <a:extLst>
              <a:ext uri="{28A0092B-C50C-407E-A947-70E740481C1C}">
                <a14:useLocalDpi xmlns:a14="http://schemas.microsoft.com/office/drawing/2010/main" val="0"/>
              </a:ext>
            </a:extLst>
          </a:blip>
          <a:srcRect b="4562"/>
          <a:stretch/>
        </p:blipFill>
        <p:spPr>
          <a:xfrm>
            <a:off x="2575702" y="2203587"/>
            <a:ext cx="6394127" cy="3945588"/>
          </a:xfrm>
          <a:prstGeom prst="rect">
            <a:avLst/>
          </a:prstGeom>
        </p:spPr>
      </p:pic>
      <p:sp>
        <p:nvSpPr>
          <p:cNvPr id="10" name="TextBox 9">
            <a:extLst>
              <a:ext uri="{FF2B5EF4-FFF2-40B4-BE49-F238E27FC236}">
                <a16:creationId xmlns:a16="http://schemas.microsoft.com/office/drawing/2014/main" id="{6E9FC81C-6783-2832-4528-543FF0D71706}"/>
              </a:ext>
            </a:extLst>
          </p:cNvPr>
          <p:cNvSpPr txBox="1"/>
          <p:nvPr/>
        </p:nvSpPr>
        <p:spPr>
          <a:xfrm>
            <a:off x="2334407" y="6356223"/>
            <a:ext cx="8490857" cy="338554"/>
          </a:xfrm>
          <a:prstGeom prst="rect">
            <a:avLst/>
          </a:prstGeom>
          <a:noFill/>
        </p:spPr>
        <p:txBody>
          <a:bodyPr wrap="square">
            <a:spAutoFit/>
          </a:bodyPr>
          <a:lstStyle/>
          <a:p>
            <a:r>
              <a:rPr lang="vi-VN" sz="1600">
                <a:latin typeface="Simplon Norm" panose="020B0500030000000000"/>
              </a:rPr>
              <a:t>Detect </a:t>
            </a:r>
            <a:r>
              <a:rPr lang="vi-VN" sz="1600" b="1">
                <a:latin typeface="Simplon Norm" panose="020B0500030000000000"/>
              </a:rPr>
              <a:t>CVE 2022-0337</a:t>
            </a:r>
            <a:r>
              <a:rPr lang="vi-VN" sz="1600">
                <a:latin typeface="Simplon Norm" panose="020B0500030000000000"/>
              </a:rPr>
              <a:t> on Google Chrome version 92 with </a:t>
            </a:r>
            <a:r>
              <a:rPr lang="vi-VN" sz="1600" b="1">
                <a:latin typeface="Simplon Norm" panose="020B0500030000000000"/>
              </a:rPr>
              <a:t>MetaDefender Endpoint</a:t>
            </a:r>
            <a:endParaRPr lang="en-US" sz="1600" b="1">
              <a:latin typeface="Simplon Norm" panose="020B0500030000000000"/>
            </a:endParaRPr>
          </a:p>
        </p:txBody>
      </p:sp>
    </p:spTree>
    <p:extLst>
      <p:ext uri="{BB962C8B-B14F-4D97-AF65-F5344CB8AC3E}">
        <p14:creationId xmlns:p14="http://schemas.microsoft.com/office/powerpoint/2010/main" val="346285822"/>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19" name="Title 3">
            <a:extLst>
              <a:ext uri="{FF2B5EF4-FFF2-40B4-BE49-F238E27FC236}">
                <a16:creationId xmlns:a16="http://schemas.microsoft.com/office/drawing/2014/main" id="{5433DAD1-DC54-C39D-2BE4-BAC9D0560AA8}"/>
              </a:ext>
            </a:extLst>
          </p:cNvPr>
          <p:cNvSpPr txBox="1">
            <a:spLocks/>
          </p:cNvSpPr>
          <p:nvPr/>
        </p:nvSpPr>
        <p:spPr>
          <a:xfrm>
            <a:off x="927605" y="606957"/>
            <a:ext cx="10525328" cy="555217"/>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vi-VN" sz="4400" b="0">
                <a:latin typeface="Simplon Norm" panose="020B0500030000000000"/>
              </a:rPr>
              <a:t>REMENDIATION</a:t>
            </a:r>
            <a:endParaRPr lang="en-US" sz="4400" b="0">
              <a:latin typeface="Simplon Norm" panose="020B0500030000000000"/>
            </a:endParaRPr>
          </a:p>
        </p:txBody>
      </p:sp>
      <p:cxnSp>
        <p:nvCxnSpPr>
          <p:cNvPr id="29" name="Straight Connector 28">
            <a:extLst>
              <a:ext uri="{FF2B5EF4-FFF2-40B4-BE49-F238E27FC236}">
                <a16:creationId xmlns:a16="http://schemas.microsoft.com/office/drawing/2014/main" id="{DD5D7870-0E57-7390-2009-28B10733F8D1}"/>
              </a:ext>
            </a:extLst>
          </p:cNvPr>
          <p:cNvCxnSpPr>
            <a:cxnSpLocks noGrp="1" noRot="1" noMove="1" noResize="1" noEditPoints="1" noAdjustHandles="1" noChangeArrowheads="1" noChangeShapeType="1"/>
          </p:cNvCxnSpPr>
          <p:nvPr/>
        </p:nvCxnSpPr>
        <p:spPr>
          <a:xfrm>
            <a:off x="927605" y="1295445"/>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15" name="Text Placeholder 1">
            <a:extLst>
              <a:ext uri="{FF2B5EF4-FFF2-40B4-BE49-F238E27FC236}">
                <a16:creationId xmlns:a16="http://schemas.microsoft.com/office/drawing/2014/main" id="{5CF58C85-14AB-D8DD-A96E-72E42CD751B1}"/>
              </a:ext>
            </a:extLst>
          </p:cNvPr>
          <p:cNvSpPr txBox="1">
            <a:spLocks/>
          </p:cNvSpPr>
          <p:nvPr/>
        </p:nvSpPr>
        <p:spPr>
          <a:xfrm>
            <a:off x="3606333" y="7986301"/>
            <a:ext cx="3418318" cy="193899"/>
          </a:xfrm>
          <a:prstGeom prst="rect">
            <a:avLst/>
          </a:prstGeom>
        </p:spPr>
        <p:txBody>
          <a:bodyPr vert="horz" wrap="square" lIns="0" tIns="0" rIns="0" bIns="0" rtlCol="0">
            <a:spAutoFit/>
          </a:bodyPr>
          <a:lstStyle>
            <a:lvl1pPr marL="11113" indent="0" algn="l" defTabSz="914400" rtl="0" eaLnBrk="1" latinLnBrk="0" hangingPunct="1">
              <a:lnSpc>
                <a:spcPct val="90000"/>
              </a:lnSpc>
              <a:spcBef>
                <a:spcPts val="1600"/>
              </a:spcBef>
              <a:buFont typeface="Arial" panose="020B0604020202020204" pitchFamily="34" charset="0"/>
              <a:buNone/>
              <a:tabLst/>
              <a:defRPr sz="2400" b="0" i="0" kern="1200">
                <a:solidFill>
                  <a:schemeClr val="tx1"/>
                </a:solidFill>
                <a:latin typeface="Simplon Norm" panose="020B0500030000000000" pitchFamily="34" charset="77"/>
                <a:ea typeface="+mn-ea"/>
                <a:cs typeface="+mn-cs"/>
              </a:defRPr>
            </a:lvl1pPr>
            <a:lvl2pPr marL="11113" indent="0" algn="l" defTabSz="914400" rtl="0" eaLnBrk="1" latinLnBrk="0" hangingPunct="1">
              <a:lnSpc>
                <a:spcPct val="133000"/>
              </a:lnSpc>
              <a:spcBef>
                <a:spcPts val="0"/>
              </a:spcBef>
              <a:buFont typeface="Arial" panose="020B0604020202020204" pitchFamily="34" charset="0"/>
              <a:buNone/>
              <a:tabLst/>
              <a:defRPr sz="1600" b="0" i="0" kern="1200">
                <a:solidFill>
                  <a:schemeClr val="tx1">
                    <a:lumMod val="90000"/>
                    <a:lumOff val="10000"/>
                  </a:schemeClr>
                </a:solidFill>
                <a:latin typeface="Simplon Norm Light" panose="020B0300030000000000" pitchFamily="34" charset="77"/>
                <a:ea typeface="+mn-ea"/>
                <a:cs typeface="+mn-cs"/>
              </a:defRPr>
            </a:lvl2pPr>
            <a:lvl3pPr marL="11113" indent="0" algn="l" defTabSz="914400" rtl="0" eaLnBrk="1" latinLnBrk="0" hangingPunct="1">
              <a:lnSpc>
                <a:spcPct val="90000"/>
              </a:lnSpc>
              <a:spcBef>
                <a:spcPts val="1600"/>
              </a:spcBef>
              <a:buFont typeface="Arial" panose="020B0604020202020204" pitchFamily="34" charset="0"/>
              <a:buNone/>
              <a:tabLst/>
              <a:defRPr sz="1800" b="0" i="0" kern="1200">
                <a:solidFill>
                  <a:schemeClr val="tx1"/>
                </a:solidFill>
                <a:latin typeface="Simplon Norm" panose="020B0500030000000000" pitchFamily="34" charset="77"/>
                <a:ea typeface="+mn-ea"/>
                <a:cs typeface="+mn-cs"/>
              </a:defRPr>
            </a:lvl3pPr>
            <a:lvl4pPr marL="11113" indent="0" algn="l" defTabSz="914400" rtl="0" eaLnBrk="1" latinLnBrk="0" hangingPunct="1">
              <a:lnSpc>
                <a:spcPct val="90000"/>
              </a:lnSpc>
              <a:spcBef>
                <a:spcPts val="500"/>
              </a:spcBef>
              <a:buFont typeface="Arial" panose="020B0604020202020204" pitchFamily="34" charset="0"/>
              <a:buNone/>
              <a:tabLst/>
              <a:defRPr sz="1200" b="0" i="0" kern="1200">
                <a:solidFill>
                  <a:schemeClr val="tx1">
                    <a:lumMod val="90000"/>
                    <a:lumOff val="10000"/>
                  </a:schemeClr>
                </a:solidFill>
                <a:latin typeface="Simplon Norm Light" panose="020B0300030000000000" pitchFamily="34" charset="77"/>
                <a:ea typeface="+mn-ea"/>
                <a:cs typeface="+mn-cs"/>
              </a:defRPr>
            </a:lvl4pPr>
            <a:lvl5pPr marL="296863" indent="-285750" algn="l" defTabSz="914400" rtl="0" eaLnBrk="1" latinLnBrk="0" hangingPunct="1">
              <a:lnSpc>
                <a:spcPct val="90000"/>
              </a:lnSpc>
              <a:spcBef>
                <a:spcPts val="1600"/>
              </a:spcBef>
              <a:buClr>
                <a:schemeClr val="accent1"/>
              </a:buClr>
              <a:buFont typeface="Arial" panose="020B0604020202020204" pitchFamily="34" charset="0"/>
              <a:buChar char="•"/>
              <a:tabLst/>
              <a:defRPr sz="1600" b="0" i="0" kern="1200">
                <a:solidFill>
                  <a:schemeClr val="tx1"/>
                </a:solidFill>
                <a:latin typeface="Simplon Norm" panose="020B0500030000000000" pitchFamily="34" charset="77"/>
                <a:ea typeface="+mn-ea"/>
                <a:cs typeface="+mn-cs"/>
              </a:defRPr>
            </a:lvl5pPr>
            <a:lvl6pPr marL="515938" indent="-234950" algn="l" defTabSz="914400" rtl="0" eaLnBrk="1" latinLnBrk="0" hangingPunct="1">
              <a:lnSpc>
                <a:spcPct val="90000"/>
              </a:lnSpc>
              <a:spcBef>
                <a:spcPts val="500"/>
              </a:spcBef>
              <a:buFont typeface="Arial" panose="020B0604020202020204" pitchFamily="34" charset="0"/>
              <a:buChar char="•"/>
              <a:tabLst/>
              <a:defRPr sz="1400" b="0" i="0" kern="1200">
                <a:solidFill>
                  <a:schemeClr val="tx1">
                    <a:lumMod val="90000"/>
                    <a:lumOff val="10000"/>
                  </a:schemeClr>
                </a:solidFill>
                <a:latin typeface="Simplon Norm Light" panose="020B0300030000000000" pitchFamily="34" charset="77"/>
                <a:ea typeface="+mn-ea"/>
                <a:cs typeface="+mn-cs"/>
              </a:defRPr>
            </a:lvl6pPr>
            <a:lvl7pPr marL="11113" indent="0" algn="l" defTabSz="914400" rtl="0" eaLnBrk="1" latinLnBrk="0" hangingPunct="1">
              <a:lnSpc>
                <a:spcPct val="90000"/>
              </a:lnSpc>
              <a:spcBef>
                <a:spcPts val="2400"/>
              </a:spcBef>
              <a:buFont typeface="Arial" panose="020B0604020202020204" pitchFamily="34" charset="0"/>
              <a:buNone/>
              <a:tabLst/>
              <a:defRPr sz="1600" b="0" i="0" kern="1200">
                <a:solidFill>
                  <a:schemeClr val="accent1"/>
                </a:solidFill>
                <a:latin typeface="Simplon Norm" panose="020B0500030000000000" pitchFamily="34" charset="77"/>
                <a:ea typeface="+mn-ea"/>
                <a:cs typeface="+mn-cs"/>
              </a:defRPr>
            </a:lvl7pPr>
            <a:lvl8pPr marL="11113" indent="0" algn="l" defTabSz="914400" rtl="0" eaLnBrk="1" latinLnBrk="0" hangingPunct="1">
              <a:lnSpc>
                <a:spcPct val="90000"/>
              </a:lnSpc>
              <a:spcBef>
                <a:spcPts val="2400"/>
              </a:spcBef>
              <a:buFont typeface="Arial" panose="020B0604020202020204" pitchFamily="34" charset="0"/>
              <a:buNone/>
              <a:tabLst/>
              <a:defRPr sz="2000" b="0" i="1" kern="1200">
                <a:solidFill>
                  <a:schemeClr val="bg2"/>
                </a:solidFill>
                <a:latin typeface="Simplon Norm Light Italic" panose="020B0500030000000000" pitchFamily="34" charset="77"/>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400"/>
              <a:t>Result of creating file.</a:t>
            </a:r>
            <a:endParaRPr lang="en-US" sz="1400"/>
          </a:p>
        </p:txBody>
      </p:sp>
      <p:sp>
        <p:nvSpPr>
          <p:cNvPr id="3" name="TextBox 2">
            <a:extLst>
              <a:ext uri="{FF2B5EF4-FFF2-40B4-BE49-F238E27FC236}">
                <a16:creationId xmlns:a16="http://schemas.microsoft.com/office/drawing/2014/main" id="{63C16ECF-86B2-DDEB-7D4C-A0A1100BB876}"/>
              </a:ext>
            </a:extLst>
          </p:cNvPr>
          <p:cNvSpPr txBox="1"/>
          <p:nvPr/>
        </p:nvSpPr>
        <p:spPr>
          <a:xfrm>
            <a:off x="816430" y="1483207"/>
            <a:ext cx="10372926" cy="400110"/>
          </a:xfrm>
          <a:prstGeom prst="rect">
            <a:avLst/>
          </a:prstGeom>
          <a:noFill/>
        </p:spPr>
        <p:txBody>
          <a:bodyPr wrap="square">
            <a:spAutoFit/>
          </a:bodyPr>
          <a:lstStyle/>
          <a:p>
            <a:r>
              <a:rPr lang="en-US" sz="2000" b="1" err="1">
                <a:highlight>
                  <a:srgbClr val="FFFFFF"/>
                </a:highlight>
                <a:latin typeface="SimplonNorm"/>
              </a:rPr>
              <a:t>MetaDefender</a:t>
            </a:r>
            <a:r>
              <a:rPr lang="en-US" sz="2000" b="1">
                <a:highlight>
                  <a:srgbClr val="FFFFFF"/>
                </a:highlight>
                <a:latin typeface="SimplonNorm"/>
              </a:rPr>
              <a:t> Endpoint </a:t>
            </a:r>
            <a:r>
              <a:rPr lang="en-US" sz="2000">
                <a:highlight>
                  <a:srgbClr val="FFFFFF"/>
                </a:highlight>
                <a:latin typeface="SimplonNorm"/>
              </a:rPr>
              <a:t>- an endpoint security solution designed by OPSWAT.</a:t>
            </a:r>
            <a:endParaRPr lang="en-US" sz="2000"/>
          </a:p>
        </p:txBody>
      </p:sp>
      <p:sp>
        <p:nvSpPr>
          <p:cNvPr id="10" name="TextBox 9">
            <a:extLst>
              <a:ext uri="{FF2B5EF4-FFF2-40B4-BE49-F238E27FC236}">
                <a16:creationId xmlns:a16="http://schemas.microsoft.com/office/drawing/2014/main" id="{6E9FC81C-6783-2832-4528-543FF0D71706}"/>
              </a:ext>
            </a:extLst>
          </p:cNvPr>
          <p:cNvSpPr txBox="1"/>
          <p:nvPr/>
        </p:nvSpPr>
        <p:spPr>
          <a:xfrm>
            <a:off x="2948870" y="6344860"/>
            <a:ext cx="8490857" cy="338554"/>
          </a:xfrm>
          <a:prstGeom prst="rect">
            <a:avLst/>
          </a:prstGeom>
          <a:noFill/>
        </p:spPr>
        <p:txBody>
          <a:bodyPr wrap="square">
            <a:spAutoFit/>
          </a:bodyPr>
          <a:lstStyle/>
          <a:p>
            <a:r>
              <a:rPr lang="en-US" sz="1600">
                <a:latin typeface="Simplon Norm" panose="020B0500030000000000"/>
              </a:rPr>
              <a:t>Update Google Chrome to latest version with </a:t>
            </a:r>
            <a:r>
              <a:rPr lang="en-US" sz="1600" b="1" err="1">
                <a:latin typeface="Simplon Norm" panose="020B0500030000000000"/>
              </a:rPr>
              <a:t>MetaDenfender</a:t>
            </a:r>
            <a:r>
              <a:rPr lang="en-US" sz="1600" b="1">
                <a:latin typeface="Simplon Norm" panose="020B0500030000000000"/>
              </a:rPr>
              <a:t> Endpoint</a:t>
            </a:r>
          </a:p>
        </p:txBody>
      </p:sp>
      <p:pic>
        <p:nvPicPr>
          <p:cNvPr id="5" name="Picture 4" descr="A screenshot of a computer&#10;&#10;Description automatically generated">
            <a:extLst>
              <a:ext uri="{FF2B5EF4-FFF2-40B4-BE49-F238E27FC236}">
                <a16:creationId xmlns:a16="http://schemas.microsoft.com/office/drawing/2014/main" id="{3DA95560-7C08-9059-7CD1-42BA6EBDFC4C}"/>
              </a:ext>
            </a:extLst>
          </p:cNvPr>
          <p:cNvPicPr>
            <a:picLocks noChangeAspect="1"/>
          </p:cNvPicPr>
          <p:nvPr/>
        </p:nvPicPr>
        <p:blipFill rotWithShape="1">
          <a:blip r:embed="rId4">
            <a:extLst>
              <a:ext uri="{28A0092B-C50C-407E-A947-70E740481C1C}">
                <a14:useLocalDpi xmlns:a14="http://schemas.microsoft.com/office/drawing/2010/main" val="0"/>
              </a:ext>
            </a:extLst>
          </a:blip>
          <a:srcRect l="19732" t="11258" r="17679" b="15583"/>
          <a:stretch/>
        </p:blipFill>
        <p:spPr>
          <a:xfrm>
            <a:off x="2738615" y="2016588"/>
            <a:ext cx="6528556" cy="4153686"/>
          </a:xfrm>
          <a:prstGeom prst="rect">
            <a:avLst/>
          </a:prstGeom>
        </p:spPr>
      </p:pic>
    </p:spTree>
    <p:extLst>
      <p:ext uri="{BB962C8B-B14F-4D97-AF65-F5344CB8AC3E}">
        <p14:creationId xmlns:p14="http://schemas.microsoft.com/office/powerpoint/2010/main" val="1613540714"/>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19" name="Title 3">
            <a:extLst>
              <a:ext uri="{FF2B5EF4-FFF2-40B4-BE49-F238E27FC236}">
                <a16:creationId xmlns:a16="http://schemas.microsoft.com/office/drawing/2014/main" id="{5433DAD1-DC54-C39D-2BE4-BAC9D0560AA8}"/>
              </a:ext>
            </a:extLst>
          </p:cNvPr>
          <p:cNvSpPr txBox="1">
            <a:spLocks/>
          </p:cNvSpPr>
          <p:nvPr/>
        </p:nvSpPr>
        <p:spPr>
          <a:xfrm>
            <a:off x="931985" y="740228"/>
            <a:ext cx="10525328" cy="555217"/>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vi-VN" sz="4400" b="0">
                <a:latin typeface="Simplon Norm" panose="020B0500030000000000"/>
              </a:rPr>
              <a:t>REMENDIATION</a:t>
            </a:r>
            <a:endParaRPr lang="en-US" sz="4400" b="0">
              <a:latin typeface="Simplon Norm" panose="020B0500030000000000"/>
            </a:endParaRPr>
          </a:p>
        </p:txBody>
      </p:sp>
      <p:cxnSp>
        <p:nvCxnSpPr>
          <p:cNvPr id="29" name="Straight Connector 28">
            <a:extLst>
              <a:ext uri="{FF2B5EF4-FFF2-40B4-BE49-F238E27FC236}">
                <a16:creationId xmlns:a16="http://schemas.microsoft.com/office/drawing/2014/main" id="{DD5D7870-0E57-7390-2009-28B10733F8D1}"/>
              </a:ext>
            </a:extLst>
          </p:cNvPr>
          <p:cNvCxnSpPr>
            <a:cxnSpLocks noGrp="1" noRot="1" noMove="1" noResize="1" noEditPoints="1" noAdjustHandles="1" noChangeArrowheads="1" noChangeShapeType="1"/>
          </p:cNvCxnSpPr>
          <p:nvPr/>
        </p:nvCxnSpPr>
        <p:spPr>
          <a:xfrm>
            <a:off x="927605" y="1295445"/>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15" name="Text Placeholder 1">
            <a:extLst>
              <a:ext uri="{FF2B5EF4-FFF2-40B4-BE49-F238E27FC236}">
                <a16:creationId xmlns:a16="http://schemas.microsoft.com/office/drawing/2014/main" id="{5CF58C85-14AB-D8DD-A96E-72E42CD751B1}"/>
              </a:ext>
            </a:extLst>
          </p:cNvPr>
          <p:cNvSpPr txBox="1">
            <a:spLocks/>
          </p:cNvSpPr>
          <p:nvPr/>
        </p:nvSpPr>
        <p:spPr>
          <a:xfrm>
            <a:off x="3606333" y="7986301"/>
            <a:ext cx="3418318" cy="193899"/>
          </a:xfrm>
          <a:prstGeom prst="rect">
            <a:avLst/>
          </a:prstGeom>
        </p:spPr>
        <p:txBody>
          <a:bodyPr vert="horz" wrap="square" lIns="0" tIns="0" rIns="0" bIns="0" rtlCol="0">
            <a:spAutoFit/>
          </a:bodyPr>
          <a:lstStyle>
            <a:lvl1pPr marL="11113" indent="0" algn="l" defTabSz="914400" rtl="0" eaLnBrk="1" latinLnBrk="0" hangingPunct="1">
              <a:lnSpc>
                <a:spcPct val="90000"/>
              </a:lnSpc>
              <a:spcBef>
                <a:spcPts val="1600"/>
              </a:spcBef>
              <a:buFont typeface="Arial" panose="020B0604020202020204" pitchFamily="34" charset="0"/>
              <a:buNone/>
              <a:tabLst/>
              <a:defRPr sz="2400" b="0" i="0" kern="1200">
                <a:solidFill>
                  <a:schemeClr val="tx1"/>
                </a:solidFill>
                <a:latin typeface="Simplon Norm" panose="020B0500030000000000" pitchFamily="34" charset="77"/>
                <a:ea typeface="+mn-ea"/>
                <a:cs typeface="+mn-cs"/>
              </a:defRPr>
            </a:lvl1pPr>
            <a:lvl2pPr marL="11113" indent="0" algn="l" defTabSz="914400" rtl="0" eaLnBrk="1" latinLnBrk="0" hangingPunct="1">
              <a:lnSpc>
                <a:spcPct val="133000"/>
              </a:lnSpc>
              <a:spcBef>
                <a:spcPts val="0"/>
              </a:spcBef>
              <a:buFont typeface="Arial" panose="020B0604020202020204" pitchFamily="34" charset="0"/>
              <a:buNone/>
              <a:tabLst/>
              <a:defRPr sz="1600" b="0" i="0" kern="1200">
                <a:solidFill>
                  <a:schemeClr val="tx1">
                    <a:lumMod val="90000"/>
                    <a:lumOff val="10000"/>
                  </a:schemeClr>
                </a:solidFill>
                <a:latin typeface="Simplon Norm Light" panose="020B0300030000000000" pitchFamily="34" charset="77"/>
                <a:ea typeface="+mn-ea"/>
                <a:cs typeface="+mn-cs"/>
              </a:defRPr>
            </a:lvl2pPr>
            <a:lvl3pPr marL="11113" indent="0" algn="l" defTabSz="914400" rtl="0" eaLnBrk="1" latinLnBrk="0" hangingPunct="1">
              <a:lnSpc>
                <a:spcPct val="90000"/>
              </a:lnSpc>
              <a:spcBef>
                <a:spcPts val="1600"/>
              </a:spcBef>
              <a:buFont typeface="Arial" panose="020B0604020202020204" pitchFamily="34" charset="0"/>
              <a:buNone/>
              <a:tabLst/>
              <a:defRPr sz="1800" b="0" i="0" kern="1200">
                <a:solidFill>
                  <a:schemeClr val="tx1"/>
                </a:solidFill>
                <a:latin typeface="Simplon Norm" panose="020B0500030000000000" pitchFamily="34" charset="77"/>
                <a:ea typeface="+mn-ea"/>
                <a:cs typeface="+mn-cs"/>
              </a:defRPr>
            </a:lvl3pPr>
            <a:lvl4pPr marL="11113" indent="0" algn="l" defTabSz="914400" rtl="0" eaLnBrk="1" latinLnBrk="0" hangingPunct="1">
              <a:lnSpc>
                <a:spcPct val="90000"/>
              </a:lnSpc>
              <a:spcBef>
                <a:spcPts val="500"/>
              </a:spcBef>
              <a:buFont typeface="Arial" panose="020B0604020202020204" pitchFamily="34" charset="0"/>
              <a:buNone/>
              <a:tabLst/>
              <a:defRPr sz="1200" b="0" i="0" kern="1200">
                <a:solidFill>
                  <a:schemeClr val="tx1">
                    <a:lumMod val="90000"/>
                    <a:lumOff val="10000"/>
                  </a:schemeClr>
                </a:solidFill>
                <a:latin typeface="Simplon Norm Light" panose="020B0300030000000000" pitchFamily="34" charset="77"/>
                <a:ea typeface="+mn-ea"/>
                <a:cs typeface="+mn-cs"/>
              </a:defRPr>
            </a:lvl4pPr>
            <a:lvl5pPr marL="296863" indent="-285750" algn="l" defTabSz="914400" rtl="0" eaLnBrk="1" latinLnBrk="0" hangingPunct="1">
              <a:lnSpc>
                <a:spcPct val="90000"/>
              </a:lnSpc>
              <a:spcBef>
                <a:spcPts val="1600"/>
              </a:spcBef>
              <a:buClr>
                <a:schemeClr val="accent1"/>
              </a:buClr>
              <a:buFont typeface="Arial" panose="020B0604020202020204" pitchFamily="34" charset="0"/>
              <a:buChar char="•"/>
              <a:tabLst/>
              <a:defRPr sz="1600" b="0" i="0" kern="1200">
                <a:solidFill>
                  <a:schemeClr val="tx1"/>
                </a:solidFill>
                <a:latin typeface="Simplon Norm" panose="020B0500030000000000" pitchFamily="34" charset="77"/>
                <a:ea typeface="+mn-ea"/>
                <a:cs typeface="+mn-cs"/>
              </a:defRPr>
            </a:lvl5pPr>
            <a:lvl6pPr marL="515938" indent="-234950" algn="l" defTabSz="914400" rtl="0" eaLnBrk="1" latinLnBrk="0" hangingPunct="1">
              <a:lnSpc>
                <a:spcPct val="90000"/>
              </a:lnSpc>
              <a:spcBef>
                <a:spcPts val="500"/>
              </a:spcBef>
              <a:buFont typeface="Arial" panose="020B0604020202020204" pitchFamily="34" charset="0"/>
              <a:buChar char="•"/>
              <a:tabLst/>
              <a:defRPr sz="1400" b="0" i="0" kern="1200">
                <a:solidFill>
                  <a:schemeClr val="tx1">
                    <a:lumMod val="90000"/>
                    <a:lumOff val="10000"/>
                  </a:schemeClr>
                </a:solidFill>
                <a:latin typeface="Simplon Norm Light" panose="020B0300030000000000" pitchFamily="34" charset="77"/>
                <a:ea typeface="+mn-ea"/>
                <a:cs typeface="+mn-cs"/>
              </a:defRPr>
            </a:lvl6pPr>
            <a:lvl7pPr marL="11113" indent="0" algn="l" defTabSz="914400" rtl="0" eaLnBrk="1" latinLnBrk="0" hangingPunct="1">
              <a:lnSpc>
                <a:spcPct val="90000"/>
              </a:lnSpc>
              <a:spcBef>
                <a:spcPts val="2400"/>
              </a:spcBef>
              <a:buFont typeface="Arial" panose="020B0604020202020204" pitchFamily="34" charset="0"/>
              <a:buNone/>
              <a:tabLst/>
              <a:defRPr sz="1600" b="0" i="0" kern="1200">
                <a:solidFill>
                  <a:schemeClr val="accent1"/>
                </a:solidFill>
                <a:latin typeface="Simplon Norm" panose="020B0500030000000000" pitchFamily="34" charset="77"/>
                <a:ea typeface="+mn-ea"/>
                <a:cs typeface="+mn-cs"/>
              </a:defRPr>
            </a:lvl7pPr>
            <a:lvl8pPr marL="11113" indent="0" algn="l" defTabSz="914400" rtl="0" eaLnBrk="1" latinLnBrk="0" hangingPunct="1">
              <a:lnSpc>
                <a:spcPct val="90000"/>
              </a:lnSpc>
              <a:spcBef>
                <a:spcPts val="2400"/>
              </a:spcBef>
              <a:buFont typeface="Arial" panose="020B0604020202020204" pitchFamily="34" charset="0"/>
              <a:buNone/>
              <a:tabLst/>
              <a:defRPr sz="2000" b="0" i="1" kern="1200">
                <a:solidFill>
                  <a:schemeClr val="bg2"/>
                </a:solidFill>
                <a:latin typeface="Simplon Norm Light Italic" panose="020B0500030000000000" pitchFamily="34" charset="77"/>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400"/>
              <a:t>Result of creating file.</a:t>
            </a:r>
            <a:endParaRPr lang="en-US" sz="1400"/>
          </a:p>
        </p:txBody>
      </p:sp>
      <p:sp>
        <p:nvSpPr>
          <p:cNvPr id="3" name="TextBox 2">
            <a:extLst>
              <a:ext uri="{FF2B5EF4-FFF2-40B4-BE49-F238E27FC236}">
                <a16:creationId xmlns:a16="http://schemas.microsoft.com/office/drawing/2014/main" id="{63C16ECF-86B2-DDEB-7D4C-A0A1100BB876}"/>
              </a:ext>
            </a:extLst>
          </p:cNvPr>
          <p:cNvSpPr txBox="1"/>
          <p:nvPr/>
        </p:nvSpPr>
        <p:spPr>
          <a:xfrm>
            <a:off x="855758" y="1570602"/>
            <a:ext cx="10372926" cy="400110"/>
          </a:xfrm>
          <a:prstGeom prst="rect">
            <a:avLst/>
          </a:prstGeom>
          <a:noFill/>
        </p:spPr>
        <p:txBody>
          <a:bodyPr wrap="square">
            <a:spAutoFit/>
          </a:bodyPr>
          <a:lstStyle/>
          <a:p>
            <a:r>
              <a:rPr lang="en-US" sz="2000"/>
              <a:t>After update:</a:t>
            </a:r>
          </a:p>
        </p:txBody>
      </p:sp>
      <p:pic>
        <p:nvPicPr>
          <p:cNvPr id="6" name="Picture 5">
            <a:extLst>
              <a:ext uri="{FF2B5EF4-FFF2-40B4-BE49-F238E27FC236}">
                <a16:creationId xmlns:a16="http://schemas.microsoft.com/office/drawing/2014/main" id="{C4E93401-3C4D-E512-F76B-036B5F3FDD10}"/>
              </a:ext>
            </a:extLst>
          </p:cNvPr>
          <p:cNvPicPr>
            <a:picLocks noChangeAspect="1"/>
          </p:cNvPicPr>
          <p:nvPr/>
        </p:nvPicPr>
        <p:blipFill rotWithShape="1">
          <a:blip r:embed="rId4"/>
          <a:srcRect t="7149" b="-1"/>
          <a:stretch/>
        </p:blipFill>
        <p:spPr>
          <a:xfrm>
            <a:off x="855758" y="2060182"/>
            <a:ext cx="7647273" cy="808031"/>
          </a:xfrm>
          <a:prstGeom prst="rect">
            <a:avLst/>
          </a:prstGeom>
        </p:spPr>
      </p:pic>
      <p:pic>
        <p:nvPicPr>
          <p:cNvPr id="8" name="Picture 7">
            <a:extLst>
              <a:ext uri="{FF2B5EF4-FFF2-40B4-BE49-F238E27FC236}">
                <a16:creationId xmlns:a16="http://schemas.microsoft.com/office/drawing/2014/main" id="{2BC6BF71-9F28-1CF4-0113-36C5AE366047}"/>
              </a:ext>
            </a:extLst>
          </p:cNvPr>
          <p:cNvPicPr>
            <a:picLocks noChangeAspect="1"/>
          </p:cNvPicPr>
          <p:nvPr/>
        </p:nvPicPr>
        <p:blipFill rotWithShape="1">
          <a:blip r:embed="rId5"/>
          <a:srcRect l="246" t="1265" r="-246" b="4751"/>
          <a:stretch/>
        </p:blipFill>
        <p:spPr>
          <a:xfrm>
            <a:off x="855758" y="3572130"/>
            <a:ext cx="8071694" cy="2760102"/>
          </a:xfrm>
          <a:prstGeom prst="rect">
            <a:avLst/>
          </a:prstGeom>
        </p:spPr>
      </p:pic>
      <p:sp>
        <p:nvSpPr>
          <p:cNvPr id="11" name="TextBox 10">
            <a:extLst>
              <a:ext uri="{FF2B5EF4-FFF2-40B4-BE49-F238E27FC236}">
                <a16:creationId xmlns:a16="http://schemas.microsoft.com/office/drawing/2014/main" id="{5EAD490D-3F21-6FFE-10BC-3B114A673539}"/>
              </a:ext>
            </a:extLst>
          </p:cNvPr>
          <p:cNvSpPr txBox="1"/>
          <p:nvPr/>
        </p:nvSpPr>
        <p:spPr>
          <a:xfrm>
            <a:off x="855758" y="3129657"/>
            <a:ext cx="6139542" cy="369332"/>
          </a:xfrm>
          <a:prstGeom prst="rect">
            <a:avLst/>
          </a:prstGeom>
          <a:noFill/>
        </p:spPr>
        <p:txBody>
          <a:bodyPr wrap="square" lIns="91440" tIns="45720" rIns="91440" bIns="45720" anchor="t">
            <a:spAutoFit/>
          </a:bodyPr>
          <a:lstStyle/>
          <a:p>
            <a:r>
              <a:rPr lang="en-US" sz="1800" err="1"/>
              <a:t>SuggestedName</a:t>
            </a:r>
            <a:r>
              <a:rPr lang="en-US"/>
              <a:t> </a:t>
            </a:r>
            <a:r>
              <a:rPr lang="en-US" sz="1800"/>
              <a:t> </a:t>
            </a:r>
            <a:r>
              <a:rPr lang="en-US"/>
              <a:t>has“%” is replaced with  “_”</a:t>
            </a:r>
            <a:endParaRPr lang="en-US" sz="1800"/>
          </a:p>
        </p:txBody>
      </p:sp>
    </p:spTree>
    <p:extLst>
      <p:ext uri="{BB962C8B-B14F-4D97-AF65-F5344CB8AC3E}">
        <p14:creationId xmlns:p14="http://schemas.microsoft.com/office/powerpoint/2010/main" val="1481322508"/>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2C15-4DD8-8ABF-D534-1111B93621C8}"/>
              </a:ext>
            </a:extLst>
          </p:cNvPr>
          <p:cNvSpPr>
            <a:spLocks noGrp="1"/>
          </p:cNvSpPr>
          <p:nvPr>
            <p:ph type="title"/>
          </p:nvPr>
        </p:nvSpPr>
        <p:spPr>
          <a:xfrm>
            <a:off x="-97971" y="2828716"/>
            <a:ext cx="7899662" cy="908518"/>
          </a:xfrm>
        </p:spPr>
        <p:txBody>
          <a:bodyPr/>
          <a:lstStyle/>
          <a:p>
            <a:r>
              <a:rPr lang="en-US" sz="7200" b="0">
                <a:latin typeface="Simplon Norm" panose="020B0500030000000000"/>
              </a:rPr>
              <a:t>THANK YOU</a:t>
            </a:r>
          </a:p>
        </p:txBody>
      </p:sp>
      <p:sp>
        <p:nvSpPr>
          <p:cNvPr id="4" name="Text Placeholder 3">
            <a:extLst>
              <a:ext uri="{FF2B5EF4-FFF2-40B4-BE49-F238E27FC236}">
                <a16:creationId xmlns:a16="http://schemas.microsoft.com/office/drawing/2014/main" id="{5B8B6BAF-A8B4-DE65-537F-247084356628}"/>
              </a:ext>
            </a:extLst>
          </p:cNvPr>
          <p:cNvSpPr>
            <a:spLocks noGrp="1"/>
          </p:cNvSpPr>
          <p:nvPr>
            <p:ph type="body" sz="quarter" idx="15"/>
          </p:nvPr>
        </p:nvSpPr>
        <p:spPr>
          <a:xfrm>
            <a:off x="0" y="5013392"/>
            <a:ext cx="11756571" cy="1844608"/>
          </a:xfrm>
        </p:spPr>
        <p:txBody>
          <a:bodyPr/>
          <a:lstStyle/>
          <a:p>
            <a:r>
              <a:rPr lang="en-US"/>
              <a:t>Prepared for: All Employees​</a:t>
            </a:r>
          </a:p>
          <a:p>
            <a:r>
              <a:rPr lang="en-US"/>
              <a:t>Prepared by: Nhat Dang &amp; Trang Tran​</a:t>
            </a:r>
          </a:p>
          <a:p>
            <a:r>
              <a:rPr lang="en-US"/>
              <a:t>For more information email nhat.fellowship@opswat.com &amp; trang.fellowship@opswat.com </a:t>
            </a:r>
          </a:p>
        </p:txBody>
      </p:sp>
      <p:sp>
        <p:nvSpPr>
          <p:cNvPr id="7" name="TextBox 6">
            <a:extLst>
              <a:ext uri="{FF2B5EF4-FFF2-40B4-BE49-F238E27FC236}">
                <a16:creationId xmlns:a16="http://schemas.microsoft.com/office/drawing/2014/main" id="{F6819F47-52A4-983D-FE8D-8F387337635B}"/>
              </a:ext>
            </a:extLst>
          </p:cNvPr>
          <p:cNvSpPr txBox="1"/>
          <p:nvPr/>
        </p:nvSpPr>
        <p:spPr>
          <a:xfrm>
            <a:off x="779368" y="3651012"/>
            <a:ext cx="6144984" cy="369332"/>
          </a:xfrm>
          <a:prstGeom prst="rect">
            <a:avLst/>
          </a:prstGeom>
          <a:noFill/>
        </p:spPr>
        <p:txBody>
          <a:bodyPr wrap="square">
            <a:spAutoFit/>
          </a:bodyPr>
          <a:lstStyle/>
          <a:p>
            <a:r>
              <a:rPr lang="en-US">
                <a:solidFill>
                  <a:schemeClr val="bg1"/>
                </a:solidFill>
                <a:latin typeface="Simplon Norm" panose="020B0500030000000000"/>
              </a:rPr>
              <a:t>Graduate Fellowship Program</a:t>
            </a:r>
          </a:p>
        </p:txBody>
      </p:sp>
    </p:spTree>
    <p:extLst>
      <p:ext uri="{BB962C8B-B14F-4D97-AF65-F5344CB8AC3E}">
        <p14:creationId xmlns:p14="http://schemas.microsoft.com/office/powerpoint/2010/main" val="1975725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8ECFCC-785D-D4B1-5CDB-5CF0EF5CA160}"/>
              </a:ext>
            </a:extLst>
          </p:cNvPr>
          <p:cNvSpPr>
            <a:spLocks noGrp="1"/>
          </p:cNvSpPr>
          <p:nvPr>
            <p:ph type="title"/>
          </p:nvPr>
        </p:nvSpPr>
        <p:spPr>
          <a:xfrm>
            <a:off x="914399" y="754493"/>
            <a:ext cx="10525328" cy="504754"/>
          </a:xfrm>
        </p:spPr>
        <p:txBody>
          <a:bodyPr/>
          <a:lstStyle/>
          <a:p>
            <a:r>
              <a:rPr lang="vi-VN" sz="4000" b="0"/>
              <a:t>AGENDA</a:t>
            </a:r>
            <a:endParaRPr lang="en-US" sz="4000" b="0">
              <a:latin typeface="Simplon Norm" panose="020B0500030000000000"/>
            </a:endParaRPr>
          </a:p>
        </p:txBody>
      </p:sp>
      <p:sp>
        <p:nvSpPr>
          <p:cNvPr id="7" name="Text Placeholder 2">
            <a:extLst>
              <a:ext uri="{FF2B5EF4-FFF2-40B4-BE49-F238E27FC236}">
                <a16:creationId xmlns:a16="http://schemas.microsoft.com/office/drawing/2014/main" id="{882611FF-6F04-2482-59C5-34DDCFBEABCB}"/>
              </a:ext>
            </a:extLst>
          </p:cNvPr>
          <p:cNvSpPr txBox="1">
            <a:spLocks/>
          </p:cNvSpPr>
          <p:nvPr/>
        </p:nvSpPr>
        <p:spPr>
          <a:xfrm>
            <a:off x="914400" y="2009989"/>
            <a:ext cx="9742714" cy="4498387"/>
          </a:xfrm>
          <a:prstGeom prst="rect">
            <a:avLst/>
          </a:prstGeom>
        </p:spPr>
        <p:txBody>
          <a:bodyPr wrap="square" lIns="0" tIns="0" rIns="0" bIns="0" numCol="3" spcCol="45720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spc="0">
                <a:solidFill>
                  <a:schemeClr val="tx1">
                    <a:lumMod val="90000"/>
                    <a:lumOff val="10000"/>
                  </a:schemeClr>
                </a:solidFill>
                <a:latin typeface="Simplon Norm Light" panose="020B0300030000000000"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2800"/>
              </a:spcBef>
              <a:buFont typeface="Arial" panose="020B0604020202020204" pitchFamily="34" charset="0"/>
              <a:buChar char="•"/>
            </a:pPr>
            <a:endParaRPr lang="en-US" sz="2400">
              <a:latin typeface="Simplon Norm" panose="020B0500030000000000"/>
            </a:endParaRPr>
          </a:p>
        </p:txBody>
      </p:sp>
      <p:sp>
        <p:nvSpPr>
          <p:cNvPr id="18" name="Text Placeholder 1">
            <a:extLst>
              <a:ext uri="{FF2B5EF4-FFF2-40B4-BE49-F238E27FC236}">
                <a16:creationId xmlns:a16="http://schemas.microsoft.com/office/drawing/2014/main" id="{629C9EB8-2013-DC51-0DA7-348B9FFE4157}"/>
              </a:ext>
            </a:extLst>
          </p:cNvPr>
          <p:cNvSpPr>
            <a:spLocks noGrp="1"/>
          </p:cNvSpPr>
          <p:nvPr>
            <p:ph type="body" sz="quarter" idx="15"/>
          </p:nvPr>
        </p:nvSpPr>
        <p:spPr>
          <a:xfrm>
            <a:off x="914399" y="2001152"/>
            <a:ext cx="10525328" cy="3557897"/>
          </a:xfrm>
          <a:noFill/>
        </p:spPr>
        <p:txBody>
          <a:bodyPr vert="horz" wrap="square" lIns="0" tIns="0" rIns="0" bIns="0" rtlCol="0" anchor="t">
            <a:spAutoFit/>
          </a:bodyPr>
          <a:lstStyle/>
          <a:p>
            <a:pPr marL="467995" indent="-457200">
              <a:buAutoNum type="arabicPeriod"/>
            </a:pPr>
            <a:r>
              <a:rPr lang="vi-VN" sz="2400" err="1"/>
              <a:t>Overview</a:t>
            </a:r>
          </a:p>
          <a:p>
            <a:pPr marL="467995" indent="-457200">
              <a:buAutoNum type="arabicPeriod"/>
            </a:pPr>
            <a:r>
              <a:rPr lang="vi-VN" err="1"/>
              <a:t>Structure</a:t>
            </a:r>
            <a:r>
              <a:rPr lang="vi-VN"/>
              <a:t> </a:t>
            </a:r>
            <a:r>
              <a:rPr lang="vi-VN" err="1"/>
              <a:t>of</a:t>
            </a:r>
            <a:r>
              <a:rPr lang="vi-VN"/>
              <a:t> </a:t>
            </a:r>
            <a:r>
              <a:rPr lang="vi-VN" err="1"/>
              <a:t>target</a:t>
            </a:r>
          </a:p>
          <a:p>
            <a:pPr marL="467995" indent="-457200">
              <a:buAutoNum type="arabicPeriod"/>
            </a:pPr>
            <a:r>
              <a:rPr lang="en-US" sz="2400">
                <a:latin typeface="Simplon Norm"/>
              </a:rPr>
              <a:t>Analysis</a:t>
            </a:r>
            <a:endParaRPr lang="vi-VN"/>
          </a:p>
          <a:p>
            <a:pPr marL="467995" indent="-457200">
              <a:buAutoNum type="arabicPeriod"/>
            </a:pPr>
            <a:r>
              <a:rPr lang="en-US" sz="2400">
                <a:latin typeface="Simplon Norm"/>
              </a:rPr>
              <a:t>Exploitation</a:t>
            </a:r>
            <a:endParaRPr lang="vi-VN"/>
          </a:p>
          <a:p>
            <a:pPr marL="467995" indent="-457200">
              <a:buAutoNum type="arabicPeriod"/>
            </a:pPr>
            <a:r>
              <a:rPr lang="en-US">
                <a:latin typeface="Simplon Norm"/>
              </a:rPr>
              <a:t>Demo</a:t>
            </a:r>
          </a:p>
          <a:p>
            <a:pPr marL="467995" indent="-457200">
              <a:buAutoNum type="arabicPeriod"/>
            </a:pPr>
            <a:r>
              <a:rPr lang="en-US" sz="2400"/>
              <a:t>Remediation</a:t>
            </a:r>
            <a:endParaRPr lang="vi-VN"/>
          </a:p>
          <a:p>
            <a:pPr marL="467995" indent="-457200">
              <a:buAutoNum type="arabicPeriod"/>
            </a:pPr>
            <a:endParaRPr lang="vi-VN"/>
          </a:p>
        </p:txBody>
      </p:sp>
      <p:cxnSp>
        <p:nvCxnSpPr>
          <p:cNvPr id="2" name="Straight Connector 1">
            <a:extLst>
              <a:ext uri="{FF2B5EF4-FFF2-40B4-BE49-F238E27FC236}">
                <a16:creationId xmlns:a16="http://schemas.microsoft.com/office/drawing/2014/main" id="{BB0B6D38-2E28-A12B-B4A6-201531CF58D8}"/>
              </a:ext>
            </a:extLst>
          </p:cNvPr>
          <p:cNvCxnSpPr>
            <a:cxnSpLocks/>
          </p:cNvCxnSpPr>
          <p:nvPr/>
        </p:nvCxnSpPr>
        <p:spPr>
          <a:xfrm>
            <a:off x="914399" y="1393416"/>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1943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0000">
              <a:schemeClr val="bg1"/>
            </a:gs>
            <a:gs pos="100000">
              <a:schemeClr val="bg1">
                <a:lumMod val="95000"/>
              </a:schemeClr>
            </a:gs>
          </a:gsLst>
          <a:lin ang="4200000" scaled="0"/>
        </a:gradFill>
        <a:effectLst/>
      </p:bgPr>
    </p:bg>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19" name="Title 3">
            <a:extLst>
              <a:ext uri="{FF2B5EF4-FFF2-40B4-BE49-F238E27FC236}">
                <a16:creationId xmlns:a16="http://schemas.microsoft.com/office/drawing/2014/main" id="{5433DAD1-DC54-C39D-2BE4-BAC9D0560AA8}"/>
              </a:ext>
            </a:extLst>
          </p:cNvPr>
          <p:cNvSpPr txBox="1">
            <a:spLocks/>
          </p:cNvSpPr>
          <p:nvPr/>
        </p:nvSpPr>
        <p:spPr>
          <a:xfrm>
            <a:off x="914398" y="760532"/>
            <a:ext cx="10525328" cy="504754"/>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vi-VN" sz="4000" b="0"/>
              <a:t>OVERVIEW</a:t>
            </a:r>
            <a:endParaRPr lang="en-US" sz="4000" b="0">
              <a:latin typeface="Simplon Norm" panose="020B0500030000000000"/>
            </a:endParaRPr>
          </a:p>
        </p:txBody>
      </p:sp>
      <p:sp>
        <p:nvSpPr>
          <p:cNvPr id="21" name="TextBox 20">
            <a:extLst>
              <a:ext uri="{FF2B5EF4-FFF2-40B4-BE49-F238E27FC236}">
                <a16:creationId xmlns:a16="http://schemas.microsoft.com/office/drawing/2014/main" id="{56107D0C-DEC9-EB2F-CB47-ECAB9C5B986C}"/>
              </a:ext>
            </a:extLst>
          </p:cNvPr>
          <p:cNvSpPr txBox="1"/>
          <p:nvPr/>
        </p:nvSpPr>
        <p:spPr>
          <a:xfrm>
            <a:off x="829491" y="2171927"/>
            <a:ext cx="10448109" cy="1015663"/>
          </a:xfrm>
          <a:prstGeom prst="rect">
            <a:avLst/>
          </a:prstGeom>
          <a:noFill/>
        </p:spPr>
        <p:txBody>
          <a:bodyPr wrap="square">
            <a:spAutoFit/>
          </a:bodyPr>
          <a:lstStyle/>
          <a:p>
            <a:pPr marL="342900" indent="-342900" algn="just">
              <a:buFont typeface="Arial" panose="020B0604020202020204" pitchFamily="34" charset="0"/>
              <a:buChar char="•"/>
            </a:pPr>
            <a:r>
              <a:rPr lang="en-US" sz="2000" b="0" i="0">
                <a:solidFill>
                  <a:srgbClr val="000000"/>
                </a:solidFill>
                <a:effectLst/>
                <a:highlight>
                  <a:srgbClr val="FFFFFF"/>
                </a:highlight>
                <a:latin typeface="Simplon Norm" panose="020B0500030000000000"/>
              </a:rPr>
              <a:t>Inappropriate implementation in </a:t>
            </a:r>
            <a:r>
              <a:rPr lang="en-US" sz="2000" b="1" i="1">
                <a:solidFill>
                  <a:srgbClr val="000000"/>
                </a:solidFill>
                <a:effectLst/>
                <a:highlight>
                  <a:srgbClr val="FFFFFF"/>
                </a:highlight>
                <a:latin typeface="Simplon Norm" panose="020B0500030000000000"/>
              </a:rPr>
              <a:t>File System API </a:t>
            </a:r>
            <a:r>
              <a:rPr lang="en-US" sz="2000" b="0" i="0">
                <a:solidFill>
                  <a:srgbClr val="000000"/>
                </a:solidFill>
                <a:effectLst/>
                <a:highlight>
                  <a:srgbClr val="FFFFFF"/>
                </a:highlight>
                <a:latin typeface="Simplon Norm" panose="020B0500030000000000"/>
              </a:rPr>
              <a:t>in Google Chrome on Windows </a:t>
            </a:r>
            <a:endParaRPr lang="vi-VN" sz="2000" b="0" i="0">
              <a:solidFill>
                <a:srgbClr val="000000"/>
              </a:solidFill>
              <a:effectLst/>
              <a:highlight>
                <a:srgbClr val="FFFFFF"/>
              </a:highlight>
              <a:latin typeface="Simplon Norm" panose="020B0500030000000000"/>
            </a:endParaRPr>
          </a:p>
          <a:p>
            <a:pPr marL="342900" indent="-342900" algn="just">
              <a:buFont typeface="Arial" panose="020B0604020202020204" pitchFamily="34" charset="0"/>
              <a:buChar char="•"/>
            </a:pPr>
            <a:r>
              <a:rPr lang="vi-VN" sz="2000" b="0" i="0">
                <a:solidFill>
                  <a:srgbClr val="000000"/>
                </a:solidFill>
                <a:effectLst/>
                <a:highlight>
                  <a:srgbClr val="FFFFFF"/>
                </a:highlight>
                <a:latin typeface="Simplon Norm" panose="020B0500030000000000"/>
              </a:rPr>
              <a:t>Version </a:t>
            </a:r>
            <a:r>
              <a:rPr lang="en-US" sz="2000" b="0" i="0">
                <a:solidFill>
                  <a:srgbClr val="000000"/>
                </a:solidFill>
                <a:effectLst/>
                <a:highlight>
                  <a:srgbClr val="FFFFFF"/>
                </a:highlight>
                <a:latin typeface="Simplon Norm" panose="020B0500030000000000"/>
              </a:rPr>
              <a:t>prior to 97.0.4692.71 </a:t>
            </a:r>
            <a:endParaRPr lang="vi-VN" sz="2000" b="0" i="0">
              <a:solidFill>
                <a:srgbClr val="000000"/>
              </a:solidFill>
              <a:effectLst/>
              <a:highlight>
                <a:srgbClr val="FFFFFF"/>
              </a:highlight>
              <a:latin typeface="Simplon Norm" panose="020B0500030000000000"/>
            </a:endParaRPr>
          </a:p>
          <a:p>
            <a:pPr marL="342900" indent="-342900" algn="just">
              <a:buFont typeface="Arial" panose="020B0604020202020204" pitchFamily="34" charset="0"/>
              <a:buChar char="•"/>
            </a:pPr>
            <a:r>
              <a:rPr lang="vi-VN" sz="2000">
                <a:solidFill>
                  <a:srgbClr val="000000"/>
                </a:solidFill>
                <a:highlight>
                  <a:srgbClr val="FFFFFF"/>
                </a:highlight>
                <a:latin typeface="Simplon Norm" panose="020B0500030000000000"/>
              </a:rPr>
              <a:t>A</a:t>
            </a:r>
            <a:r>
              <a:rPr lang="en-US" sz="2000" b="0" i="0" err="1">
                <a:solidFill>
                  <a:srgbClr val="000000"/>
                </a:solidFill>
                <a:effectLst/>
                <a:highlight>
                  <a:srgbClr val="FFFFFF"/>
                </a:highlight>
                <a:latin typeface="Simplon Norm" panose="020B0500030000000000"/>
              </a:rPr>
              <a:t>llowed</a:t>
            </a:r>
            <a:r>
              <a:rPr lang="en-US" sz="2000" b="0" i="0">
                <a:solidFill>
                  <a:srgbClr val="000000"/>
                </a:solidFill>
                <a:effectLst/>
                <a:highlight>
                  <a:srgbClr val="FFFFFF"/>
                </a:highlight>
                <a:latin typeface="Simplon Norm" panose="020B0500030000000000"/>
              </a:rPr>
              <a:t> a remote attacker to obtain potentially </a:t>
            </a:r>
            <a:r>
              <a:rPr lang="en-US" sz="2000" b="1" i="1">
                <a:solidFill>
                  <a:srgbClr val="000000"/>
                </a:solidFill>
                <a:effectLst/>
                <a:highlight>
                  <a:srgbClr val="FFFFFF"/>
                </a:highlight>
                <a:latin typeface="Simplon Norm" panose="020B0500030000000000"/>
              </a:rPr>
              <a:t>sensitive information </a:t>
            </a:r>
            <a:r>
              <a:rPr lang="en-US" sz="2000" b="0" i="0">
                <a:solidFill>
                  <a:srgbClr val="000000"/>
                </a:solidFill>
                <a:effectLst/>
                <a:highlight>
                  <a:srgbClr val="FFFFFF"/>
                </a:highlight>
                <a:latin typeface="Simplon Norm" panose="020B0500030000000000"/>
              </a:rPr>
              <a:t>via a </a:t>
            </a:r>
            <a:r>
              <a:rPr lang="en-US" sz="2000" b="1" i="1">
                <a:solidFill>
                  <a:srgbClr val="000000"/>
                </a:solidFill>
                <a:effectLst/>
                <a:highlight>
                  <a:srgbClr val="FFFFFF"/>
                </a:highlight>
                <a:latin typeface="Simplon Norm" panose="020B0500030000000000"/>
              </a:rPr>
              <a:t>crafted HTML page</a:t>
            </a:r>
            <a:endParaRPr lang="en-US" sz="2000" b="1" i="1">
              <a:latin typeface="Simplon Norm" panose="020B0500030000000000"/>
            </a:endParaRPr>
          </a:p>
        </p:txBody>
      </p:sp>
      <p:pic>
        <p:nvPicPr>
          <p:cNvPr id="26" name="Picture 25">
            <a:extLst>
              <a:ext uri="{FF2B5EF4-FFF2-40B4-BE49-F238E27FC236}">
                <a16:creationId xmlns:a16="http://schemas.microsoft.com/office/drawing/2014/main" id="{D09DE69B-B34A-E413-98D0-2DAD8650BEB2}"/>
              </a:ext>
            </a:extLst>
          </p:cNvPr>
          <p:cNvPicPr>
            <a:picLocks noChangeAspect="1"/>
          </p:cNvPicPr>
          <p:nvPr/>
        </p:nvPicPr>
        <p:blipFill>
          <a:blip r:embed="rId4"/>
          <a:stretch>
            <a:fillRect/>
          </a:stretch>
        </p:blipFill>
        <p:spPr>
          <a:xfrm>
            <a:off x="914398" y="3632248"/>
            <a:ext cx="10134601" cy="2183153"/>
          </a:xfrm>
          <a:prstGeom prst="rect">
            <a:avLst/>
          </a:prstGeom>
        </p:spPr>
      </p:pic>
      <p:sp>
        <p:nvSpPr>
          <p:cNvPr id="28" name="TextBox 27">
            <a:extLst>
              <a:ext uri="{FF2B5EF4-FFF2-40B4-BE49-F238E27FC236}">
                <a16:creationId xmlns:a16="http://schemas.microsoft.com/office/drawing/2014/main" id="{2F8D4A52-6D3D-91E9-7DA7-D33F604DC616}"/>
              </a:ext>
            </a:extLst>
          </p:cNvPr>
          <p:cNvSpPr txBox="1"/>
          <p:nvPr/>
        </p:nvSpPr>
        <p:spPr>
          <a:xfrm>
            <a:off x="829491" y="1584577"/>
            <a:ext cx="6204856" cy="430887"/>
          </a:xfrm>
          <a:prstGeom prst="rect">
            <a:avLst/>
          </a:prstGeom>
          <a:noFill/>
        </p:spPr>
        <p:txBody>
          <a:bodyPr wrap="square">
            <a:spAutoFit/>
          </a:bodyPr>
          <a:lstStyle/>
          <a:p>
            <a:pPr algn="just"/>
            <a:r>
              <a:rPr lang="vi-VN" sz="2200">
                <a:latin typeface="SimplonNorm"/>
              </a:rPr>
              <a:t>Description CVE-2022-0337</a:t>
            </a:r>
          </a:p>
        </p:txBody>
      </p:sp>
      <p:cxnSp>
        <p:nvCxnSpPr>
          <p:cNvPr id="2" name="Straight Connector 1">
            <a:extLst>
              <a:ext uri="{FF2B5EF4-FFF2-40B4-BE49-F238E27FC236}">
                <a16:creationId xmlns:a16="http://schemas.microsoft.com/office/drawing/2014/main" id="{AD66D1F7-1F28-61F5-ED23-95E6A60FE8C6}"/>
              </a:ext>
            </a:extLst>
          </p:cNvPr>
          <p:cNvCxnSpPr>
            <a:cxnSpLocks/>
          </p:cNvCxnSpPr>
          <p:nvPr/>
        </p:nvCxnSpPr>
        <p:spPr>
          <a:xfrm>
            <a:off x="914399" y="1393416"/>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88DF4572-9382-ABC2-64AD-111E1BCE9D2C}"/>
              </a:ext>
            </a:extLst>
          </p:cNvPr>
          <p:cNvSpPr txBox="1"/>
          <p:nvPr/>
        </p:nvSpPr>
        <p:spPr>
          <a:xfrm>
            <a:off x="3467098" y="5828869"/>
            <a:ext cx="6096000" cy="307777"/>
          </a:xfrm>
          <a:prstGeom prst="rect">
            <a:avLst/>
          </a:prstGeom>
          <a:noFill/>
        </p:spPr>
        <p:txBody>
          <a:bodyPr wrap="square">
            <a:spAutoFit/>
          </a:bodyPr>
          <a:lstStyle/>
          <a:p>
            <a:r>
              <a:rPr lang="en-US" sz="1400" b="0" i="0">
                <a:solidFill>
                  <a:srgbClr val="050F22"/>
                </a:solidFill>
                <a:effectLst/>
                <a:highlight>
                  <a:srgbClr val="FFFFFF"/>
                </a:highlight>
                <a:latin typeface="Simplon Norm" panose="020B0500030000000000"/>
              </a:rPr>
              <a:t>Information about CVE-2022-0337</a:t>
            </a:r>
            <a:r>
              <a:rPr lang="en-US" sz="1400">
                <a:solidFill>
                  <a:srgbClr val="050F22"/>
                </a:solidFill>
                <a:highlight>
                  <a:srgbClr val="FFFFFF"/>
                </a:highlight>
                <a:latin typeface="Simplon Norm" panose="020B0500030000000000"/>
              </a:rPr>
              <a:t> on</a:t>
            </a:r>
            <a:r>
              <a:rPr lang="en-US" sz="1400" b="0" i="0">
                <a:solidFill>
                  <a:srgbClr val="050F22"/>
                </a:solidFill>
                <a:effectLst/>
                <a:highlight>
                  <a:srgbClr val="FFFFFF"/>
                </a:highlight>
                <a:latin typeface="Simplon Norm" panose="020B0500030000000000"/>
              </a:rPr>
              <a:t> NIST NVD</a:t>
            </a:r>
            <a:endParaRPr lang="en-US" sz="1400">
              <a:latin typeface="Simplon Norm" panose="020B0500030000000000"/>
            </a:endParaRPr>
          </a:p>
        </p:txBody>
      </p:sp>
    </p:spTree>
    <p:extLst>
      <p:ext uri="{BB962C8B-B14F-4D97-AF65-F5344CB8AC3E}">
        <p14:creationId xmlns:p14="http://schemas.microsoft.com/office/powerpoint/2010/main" val="1598713403"/>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3" name="Title 5">
            <a:extLst>
              <a:ext uri="{FF2B5EF4-FFF2-40B4-BE49-F238E27FC236}">
                <a16:creationId xmlns:a16="http://schemas.microsoft.com/office/drawing/2014/main" id="{FE8E6A10-A3E7-C820-F330-19BEDC433A46}"/>
              </a:ext>
            </a:extLst>
          </p:cNvPr>
          <p:cNvSpPr>
            <a:spLocks noGrp="1"/>
          </p:cNvSpPr>
          <p:nvPr>
            <p:ph type="title"/>
          </p:nvPr>
        </p:nvSpPr>
        <p:spPr>
          <a:xfrm>
            <a:off x="788725" y="610463"/>
            <a:ext cx="10614549" cy="530017"/>
          </a:xfrm>
        </p:spPr>
        <p:txBody>
          <a:bodyPr/>
          <a:lstStyle/>
          <a:p>
            <a:pPr algn="just"/>
            <a:r>
              <a:rPr lang="en-US" sz="4000" b="0">
                <a:latin typeface="Simplon Norm" panose="020B0500030000000000"/>
              </a:rPr>
              <a:t>STRUCTURE OF TARGET</a:t>
            </a:r>
          </a:p>
        </p:txBody>
      </p:sp>
      <p:sp>
        <p:nvSpPr>
          <p:cNvPr id="4" name="Text Placeholder 10">
            <a:extLst>
              <a:ext uri="{FF2B5EF4-FFF2-40B4-BE49-F238E27FC236}">
                <a16:creationId xmlns:a16="http://schemas.microsoft.com/office/drawing/2014/main" id="{7B451FB3-1075-BA17-93FD-84DF905386E3}"/>
              </a:ext>
            </a:extLst>
          </p:cNvPr>
          <p:cNvSpPr txBox="1">
            <a:spLocks/>
          </p:cNvSpPr>
          <p:nvPr/>
        </p:nvSpPr>
        <p:spPr>
          <a:xfrm>
            <a:off x="991506" y="2127723"/>
            <a:ext cx="2176891"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a:latin typeface="SimplonNorm"/>
              </a:rPr>
              <a:t>Google Chrome</a:t>
            </a:r>
            <a:endParaRPr lang="en-US" sz="2000">
              <a:latin typeface="SimplonNorm"/>
            </a:endParaRPr>
          </a:p>
        </p:txBody>
      </p:sp>
      <p:sp>
        <p:nvSpPr>
          <p:cNvPr id="6" name="Text Placeholder 11">
            <a:extLst>
              <a:ext uri="{FF2B5EF4-FFF2-40B4-BE49-F238E27FC236}">
                <a16:creationId xmlns:a16="http://schemas.microsoft.com/office/drawing/2014/main" id="{90A780C4-F440-3085-48F7-B0F4DEF9AC1A}"/>
              </a:ext>
            </a:extLst>
          </p:cNvPr>
          <p:cNvSpPr txBox="1">
            <a:spLocks/>
          </p:cNvSpPr>
          <p:nvPr/>
        </p:nvSpPr>
        <p:spPr>
          <a:xfrm>
            <a:off x="4423101" y="2110646"/>
            <a:ext cx="2176891" cy="27699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200" err="1">
                <a:latin typeface="SimplonNorm"/>
              </a:rPr>
              <a:t>File</a:t>
            </a:r>
            <a:r>
              <a:rPr lang="vi-VN" sz="2200">
                <a:latin typeface="SimplonNorm"/>
              </a:rPr>
              <a:t> </a:t>
            </a:r>
            <a:r>
              <a:rPr lang="vi-VN" sz="2200" err="1">
                <a:latin typeface="SimplonNorm"/>
              </a:rPr>
              <a:t>System</a:t>
            </a:r>
            <a:r>
              <a:rPr lang="vi-VN" sz="2200">
                <a:latin typeface="SimplonNorm"/>
              </a:rPr>
              <a:t> API</a:t>
            </a:r>
            <a:endParaRPr lang="en-US" sz="2200">
              <a:latin typeface="SimplonNorm"/>
            </a:endParaRPr>
          </a:p>
        </p:txBody>
      </p:sp>
      <p:sp>
        <p:nvSpPr>
          <p:cNvPr id="8" name="Text Placeholder 12">
            <a:extLst>
              <a:ext uri="{FF2B5EF4-FFF2-40B4-BE49-F238E27FC236}">
                <a16:creationId xmlns:a16="http://schemas.microsoft.com/office/drawing/2014/main" id="{71E8CDFD-C248-4008-292E-21CC9AF783C5}"/>
              </a:ext>
            </a:extLst>
          </p:cNvPr>
          <p:cNvSpPr txBox="1">
            <a:spLocks/>
          </p:cNvSpPr>
          <p:nvPr/>
        </p:nvSpPr>
        <p:spPr>
          <a:xfrm>
            <a:off x="8106622" y="2122935"/>
            <a:ext cx="3799611" cy="2877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200" err="1">
                <a:latin typeface="SimplonNorm"/>
              </a:rPr>
              <a:t>User</a:t>
            </a:r>
            <a:r>
              <a:rPr lang="vi-VN" sz="2200">
                <a:latin typeface="SimplonNorm"/>
              </a:rPr>
              <a:t> </a:t>
            </a:r>
            <a:r>
              <a:rPr lang="vi-VN" sz="2200" err="1">
                <a:latin typeface="SimplonNorm"/>
              </a:rPr>
              <a:t>Environment</a:t>
            </a:r>
            <a:r>
              <a:rPr lang="vi-VN" sz="2200">
                <a:latin typeface="SimplonNorm"/>
              </a:rPr>
              <a:t> </a:t>
            </a:r>
            <a:r>
              <a:rPr lang="vi-VN" sz="2200" err="1">
                <a:latin typeface="SimplonNorm"/>
              </a:rPr>
              <a:t>Variables</a:t>
            </a:r>
            <a:endParaRPr lang="en-US" sz="2200">
              <a:latin typeface="SimplonNorm"/>
            </a:endParaRPr>
          </a:p>
        </p:txBody>
      </p:sp>
      <p:sp>
        <p:nvSpPr>
          <p:cNvPr id="10" name="Text Placeholder 14">
            <a:extLst>
              <a:ext uri="{FF2B5EF4-FFF2-40B4-BE49-F238E27FC236}">
                <a16:creationId xmlns:a16="http://schemas.microsoft.com/office/drawing/2014/main" id="{371AC101-CAB5-66EC-2E02-416C9D1ED848}"/>
              </a:ext>
            </a:extLst>
          </p:cNvPr>
          <p:cNvSpPr txBox="1">
            <a:spLocks/>
          </p:cNvSpPr>
          <p:nvPr/>
        </p:nvSpPr>
        <p:spPr>
          <a:xfrm>
            <a:off x="4423101" y="2661759"/>
            <a:ext cx="2562998" cy="22159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800">
                <a:latin typeface="SimplonNorm"/>
              </a:rPr>
              <a:t>C</a:t>
            </a:r>
            <a:r>
              <a:rPr lang="en-US" sz="1800">
                <a:latin typeface="SimplonNorm"/>
              </a:rPr>
              <a:t>reate, read, navigate, and write to the user's local file system. </a:t>
            </a:r>
          </a:p>
          <a:p>
            <a:endParaRPr lang="en-US" sz="1800">
              <a:latin typeface="SimplonNorm"/>
            </a:endParaRPr>
          </a:p>
          <a:p>
            <a:r>
              <a:rPr lang="en-US" sz="1800">
                <a:latin typeface="SimplonNorm"/>
              </a:rPr>
              <a:t>With this API, Chrome Apps can read and write to a user-selected location.</a:t>
            </a:r>
          </a:p>
        </p:txBody>
      </p:sp>
      <p:sp>
        <p:nvSpPr>
          <p:cNvPr id="11" name="Text Placeholder 15">
            <a:extLst>
              <a:ext uri="{FF2B5EF4-FFF2-40B4-BE49-F238E27FC236}">
                <a16:creationId xmlns:a16="http://schemas.microsoft.com/office/drawing/2014/main" id="{F4B21FD3-AB95-614A-B802-4564BC199302}"/>
              </a:ext>
            </a:extLst>
          </p:cNvPr>
          <p:cNvSpPr txBox="1">
            <a:spLocks/>
          </p:cNvSpPr>
          <p:nvPr/>
        </p:nvSpPr>
        <p:spPr>
          <a:xfrm>
            <a:off x="8111709" y="2656952"/>
            <a:ext cx="3093872" cy="249299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SimplonNorm"/>
              </a:rPr>
              <a:t>Are those that are local to a user profile in operating systems.</a:t>
            </a:r>
          </a:p>
          <a:p>
            <a:endParaRPr lang="en-US" sz="1800">
              <a:latin typeface="SimplonNorm"/>
            </a:endParaRPr>
          </a:p>
          <a:p>
            <a:r>
              <a:rPr lang="en-US" sz="1800" dirty="0">
                <a:latin typeface="SimplonNorm"/>
              </a:rPr>
              <a:t>Store user-specific information such as the path to a local installation of libraries that are not to be used by all users, values specific to programs installed only for specific users, etc.</a:t>
            </a:r>
          </a:p>
        </p:txBody>
      </p:sp>
      <p:cxnSp>
        <p:nvCxnSpPr>
          <p:cNvPr id="12" name="Straight Connector 11">
            <a:extLst>
              <a:ext uri="{FF2B5EF4-FFF2-40B4-BE49-F238E27FC236}">
                <a16:creationId xmlns:a16="http://schemas.microsoft.com/office/drawing/2014/main" id="{22E2C303-937F-8EF5-FE5D-2D335938BD85}"/>
              </a:ext>
            </a:extLst>
          </p:cNvPr>
          <p:cNvCxnSpPr>
            <a:cxnSpLocks/>
          </p:cNvCxnSpPr>
          <p:nvPr/>
        </p:nvCxnSpPr>
        <p:spPr>
          <a:xfrm>
            <a:off x="788725" y="1317217"/>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0E0B4B33-7748-0A55-ADFD-1B6F8972F922}"/>
              </a:ext>
            </a:extLst>
          </p:cNvPr>
          <p:cNvSpPr txBox="1"/>
          <p:nvPr/>
        </p:nvSpPr>
        <p:spPr>
          <a:xfrm>
            <a:off x="986287" y="2660554"/>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92100" indent="-283210">
              <a:buChar char="•"/>
            </a:pPr>
            <a:r>
              <a:rPr lang="en-US">
                <a:latin typeface="SimplonNorm"/>
              </a:rPr>
              <a:t>Web browser developed by Google.</a:t>
            </a:r>
            <a:endParaRPr lang="en-US"/>
          </a:p>
          <a:p>
            <a:pPr marL="292100" indent="-283210"/>
            <a:endParaRPr lang="en-US"/>
          </a:p>
          <a:p>
            <a:pPr marL="292100" indent="-283210">
              <a:buFont typeface="Arial"/>
              <a:buChar char="•"/>
            </a:pPr>
            <a:r>
              <a:rPr lang="en-US">
                <a:latin typeface="SimplonNorm"/>
              </a:rPr>
              <a:t>Chromium</a:t>
            </a:r>
            <a:r>
              <a:rPr lang="en-US">
                <a:latin typeface="SimplonNorm"/>
                <a:ea typeface="+mn-lt"/>
                <a:cs typeface="+mn-lt"/>
              </a:rPr>
              <a:t> </a:t>
            </a:r>
            <a:r>
              <a:rPr lang="en-US">
                <a:latin typeface="SimplonNorm"/>
              </a:rPr>
              <a:t>is an open-source browser project aims to build a safer, faster, and more stable way.</a:t>
            </a:r>
          </a:p>
        </p:txBody>
      </p:sp>
    </p:spTree>
    <p:extLst>
      <p:ext uri="{BB962C8B-B14F-4D97-AF65-F5344CB8AC3E}">
        <p14:creationId xmlns:p14="http://schemas.microsoft.com/office/powerpoint/2010/main" val="1150253368"/>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19" name="Title 3">
            <a:extLst>
              <a:ext uri="{FF2B5EF4-FFF2-40B4-BE49-F238E27FC236}">
                <a16:creationId xmlns:a16="http://schemas.microsoft.com/office/drawing/2014/main" id="{5433DAD1-DC54-C39D-2BE4-BAC9D0560AA8}"/>
              </a:ext>
            </a:extLst>
          </p:cNvPr>
          <p:cNvSpPr txBox="1">
            <a:spLocks/>
          </p:cNvSpPr>
          <p:nvPr/>
        </p:nvSpPr>
        <p:spPr>
          <a:xfrm>
            <a:off x="927605" y="715443"/>
            <a:ext cx="10525328" cy="555217"/>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en-US" sz="4400" b="0">
                <a:latin typeface="Simplon Norm" panose="020B0500030000000000"/>
              </a:rPr>
              <a:t>ANALYSIS</a:t>
            </a:r>
          </a:p>
        </p:txBody>
      </p:sp>
      <p:cxnSp>
        <p:nvCxnSpPr>
          <p:cNvPr id="29" name="Straight Connector 28">
            <a:extLst>
              <a:ext uri="{FF2B5EF4-FFF2-40B4-BE49-F238E27FC236}">
                <a16:creationId xmlns:a16="http://schemas.microsoft.com/office/drawing/2014/main" id="{DD5D7870-0E57-7390-2009-28B10733F8D1}"/>
              </a:ext>
            </a:extLst>
          </p:cNvPr>
          <p:cNvCxnSpPr>
            <a:cxnSpLocks/>
          </p:cNvCxnSpPr>
          <p:nvPr/>
        </p:nvCxnSpPr>
        <p:spPr>
          <a:xfrm>
            <a:off x="914399" y="1393416"/>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3" name="Picture Placeholder 2">
            <a:extLst>
              <a:ext uri="{FF2B5EF4-FFF2-40B4-BE49-F238E27FC236}">
                <a16:creationId xmlns:a16="http://schemas.microsoft.com/office/drawing/2014/main" id="{F57A7BF4-0AFB-B87C-E522-0D5C10CF64B1}"/>
              </a:ext>
            </a:extLst>
          </p:cNvPr>
          <p:cNvSpPr txBox="1">
            <a:spLocks/>
          </p:cNvSpPr>
          <p:nvPr/>
        </p:nvSpPr>
        <p:spPr>
          <a:xfrm>
            <a:off x="927605" y="1955039"/>
            <a:ext cx="3209485" cy="38607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5" name="Picture Placeholder 3">
            <a:extLst>
              <a:ext uri="{FF2B5EF4-FFF2-40B4-BE49-F238E27FC236}">
                <a16:creationId xmlns:a16="http://schemas.microsoft.com/office/drawing/2014/main" id="{E0C3EA0D-7506-3DA0-D1ED-16E4D859C531}"/>
              </a:ext>
            </a:extLst>
          </p:cNvPr>
          <p:cNvSpPr txBox="1">
            <a:spLocks/>
          </p:cNvSpPr>
          <p:nvPr/>
        </p:nvSpPr>
        <p:spPr>
          <a:xfrm>
            <a:off x="4496307" y="1955039"/>
            <a:ext cx="3209485" cy="89645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6" name="Picture Placeholder 4">
            <a:extLst>
              <a:ext uri="{FF2B5EF4-FFF2-40B4-BE49-F238E27FC236}">
                <a16:creationId xmlns:a16="http://schemas.microsoft.com/office/drawing/2014/main" id="{8C2CFED0-646B-BFBF-72A8-366B1D7BB9B6}"/>
              </a:ext>
            </a:extLst>
          </p:cNvPr>
          <p:cNvSpPr txBox="1">
            <a:spLocks/>
          </p:cNvSpPr>
          <p:nvPr/>
        </p:nvSpPr>
        <p:spPr>
          <a:xfrm>
            <a:off x="8065008" y="1955039"/>
            <a:ext cx="3209485" cy="89645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pic>
        <p:nvPicPr>
          <p:cNvPr id="20" name="Picture 19">
            <a:extLst>
              <a:ext uri="{FF2B5EF4-FFF2-40B4-BE49-F238E27FC236}">
                <a16:creationId xmlns:a16="http://schemas.microsoft.com/office/drawing/2014/main" id="{434098AB-35CE-DEBD-4809-745676A432E7}"/>
              </a:ext>
            </a:extLst>
          </p:cNvPr>
          <p:cNvPicPr>
            <a:picLocks noChangeAspect="1"/>
          </p:cNvPicPr>
          <p:nvPr/>
        </p:nvPicPr>
        <p:blipFill rotWithShape="1">
          <a:blip r:embed="rId4"/>
          <a:srcRect l="813"/>
          <a:stretch/>
        </p:blipFill>
        <p:spPr>
          <a:xfrm>
            <a:off x="745516" y="2018835"/>
            <a:ext cx="9562911" cy="1764151"/>
          </a:xfrm>
          <a:prstGeom prst="rect">
            <a:avLst/>
          </a:prstGeom>
        </p:spPr>
      </p:pic>
      <p:sp>
        <p:nvSpPr>
          <p:cNvPr id="22" name="TextBox 21">
            <a:extLst>
              <a:ext uri="{FF2B5EF4-FFF2-40B4-BE49-F238E27FC236}">
                <a16:creationId xmlns:a16="http://schemas.microsoft.com/office/drawing/2014/main" id="{4AA71098-EDF5-9B03-EE37-A926684F1E72}"/>
              </a:ext>
            </a:extLst>
          </p:cNvPr>
          <p:cNvSpPr txBox="1"/>
          <p:nvPr/>
        </p:nvSpPr>
        <p:spPr>
          <a:xfrm>
            <a:off x="745516" y="1709528"/>
            <a:ext cx="7118350" cy="369332"/>
          </a:xfrm>
          <a:prstGeom prst="rect">
            <a:avLst/>
          </a:prstGeom>
          <a:noFill/>
        </p:spPr>
        <p:txBody>
          <a:bodyPr wrap="square" lIns="91440" tIns="45720" rIns="91440" bIns="45720" anchor="t">
            <a:spAutoFit/>
          </a:bodyPr>
          <a:lstStyle/>
          <a:p>
            <a:pPr algn="just"/>
            <a:r>
              <a:rPr lang="en-US" sz="1800" b="1" i="1">
                <a:latin typeface="Simplon Norm" panose="020B0500030000000000"/>
              </a:rPr>
              <a:t>Chromium version </a:t>
            </a:r>
            <a:r>
              <a:rPr lang="en-US" b="1" i="1">
                <a:latin typeface="Simplon Norm" panose="020B0500030000000000"/>
              </a:rPr>
              <a:t>92-96 is</a:t>
            </a:r>
            <a:r>
              <a:rPr lang="en-US" sz="1800" b="1" i="1">
                <a:latin typeface="Simplon Norm" panose="020B0500030000000000"/>
              </a:rPr>
              <a:t> Vulnerable !!!</a:t>
            </a:r>
          </a:p>
        </p:txBody>
      </p:sp>
      <p:sp>
        <p:nvSpPr>
          <p:cNvPr id="24" name="TextBox 23">
            <a:extLst>
              <a:ext uri="{FF2B5EF4-FFF2-40B4-BE49-F238E27FC236}">
                <a16:creationId xmlns:a16="http://schemas.microsoft.com/office/drawing/2014/main" id="{EF23F6A5-550F-1CEA-82A1-A7670EB25005}"/>
              </a:ext>
            </a:extLst>
          </p:cNvPr>
          <p:cNvSpPr txBox="1"/>
          <p:nvPr/>
        </p:nvSpPr>
        <p:spPr>
          <a:xfrm>
            <a:off x="745516" y="4059609"/>
            <a:ext cx="8779484" cy="369332"/>
          </a:xfrm>
          <a:prstGeom prst="rect">
            <a:avLst/>
          </a:prstGeom>
          <a:noFill/>
        </p:spPr>
        <p:txBody>
          <a:bodyPr wrap="square">
            <a:spAutoFit/>
          </a:bodyPr>
          <a:lstStyle/>
          <a:p>
            <a:pPr algn="just"/>
            <a:r>
              <a:rPr lang="en-US" sz="1800">
                <a:latin typeface="Simplon Norm" panose="020B0500030000000000"/>
              </a:rPr>
              <a:t>Leak</a:t>
            </a:r>
            <a:r>
              <a:rPr lang="en-US" sz="1800" b="1" i="1">
                <a:latin typeface="Simplon Norm" panose="020B0500030000000000"/>
              </a:rPr>
              <a:t> user’s sensitive information</a:t>
            </a:r>
            <a:r>
              <a:rPr lang="en-US" sz="1800">
                <a:latin typeface="Simplon Norm" panose="020B0500030000000000"/>
              </a:rPr>
              <a:t> stored inside a </a:t>
            </a:r>
            <a:r>
              <a:rPr lang="en-US" sz="1800" b="1" i="1">
                <a:latin typeface="Simplon Norm" panose="020B0500030000000000"/>
              </a:rPr>
              <a:t>system environment variables. </a:t>
            </a:r>
          </a:p>
        </p:txBody>
      </p:sp>
      <p:sp>
        <p:nvSpPr>
          <p:cNvPr id="26" name="TextBox 25">
            <a:extLst>
              <a:ext uri="{FF2B5EF4-FFF2-40B4-BE49-F238E27FC236}">
                <a16:creationId xmlns:a16="http://schemas.microsoft.com/office/drawing/2014/main" id="{559404A7-EF20-E909-2681-1950AEA79F9F}"/>
              </a:ext>
            </a:extLst>
          </p:cNvPr>
          <p:cNvSpPr txBox="1"/>
          <p:nvPr/>
        </p:nvSpPr>
        <p:spPr>
          <a:xfrm>
            <a:off x="745516" y="4701629"/>
            <a:ext cx="8779484" cy="369332"/>
          </a:xfrm>
          <a:prstGeom prst="rect">
            <a:avLst/>
          </a:prstGeom>
          <a:noFill/>
        </p:spPr>
        <p:txBody>
          <a:bodyPr wrap="square" lIns="91440" tIns="45720" rIns="91440" bIns="45720" anchor="t">
            <a:spAutoFit/>
          </a:bodyPr>
          <a:lstStyle/>
          <a:p>
            <a:pPr algn="just"/>
            <a:r>
              <a:rPr lang="en-US" sz="1800">
                <a:latin typeface="Simplon Norm" panose="020B0500030000000000"/>
              </a:rPr>
              <a:t>File system access API, more specifically in </a:t>
            </a:r>
            <a:r>
              <a:rPr lang="en-US" b="1" i="1" err="1">
                <a:latin typeface="Simplon Norm" panose="020B0500030000000000"/>
              </a:rPr>
              <a:t>showSaveFilePicker</a:t>
            </a:r>
            <a:r>
              <a:rPr lang="en-US" sz="1800" b="1" i="1">
                <a:latin typeface="Simplon Norm" panose="020B0500030000000000"/>
              </a:rPr>
              <a:t>() method</a:t>
            </a:r>
            <a:r>
              <a:rPr lang="en-US" sz="1800">
                <a:latin typeface="Simplon Norm" panose="020B0500030000000000"/>
              </a:rPr>
              <a:t>.</a:t>
            </a:r>
          </a:p>
        </p:txBody>
      </p:sp>
    </p:spTree>
    <p:extLst>
      <p:ext uri="{BB962C8B-B14F-4D97-AF65-F5344CB8AC3E}">
        <p14:creationId xmlns:p14="http://schemas.microsoft.com/office/powerpoint/2010/main" val="183678063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19" name="Title 3">
            <a:extLst>
              <a:ext uri="{FF2B5EF4-FFF2-40B4-BE49-F238E27FC236}">
                <a16:creationId xmlns:a16="http://schemas.microsoft.com/office/drawing/2014/main" id="{5433DAD1-DC54-C39D-2BE4-BAC9D0560AA8}"/>
              </a:ext>
            </a:extLst>
          </p:cNvPr>
          <p:cNvSpPr txBox="1">
            <a:spLocks/>
          </p:cNvSpPr>
          <p:nvPr/>
        </p:nvSpPr>
        <p:spPr>
          <a:xfrm>
            <a:off x="927605" y="715443"/>
            <a:ext cx="10525328" cy="555217"/>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vi-VN" sz="4400" b="0" err="1">
                <a:latin typeface="Simplon Norm" panose="020B0500030000000000"/>
              </a:rPr>
              <a:t>Impact</a:t>
            </a:r>
          </a:p>
        </p:txBody>
      </p:sp>
      <p:cxnSp>
        <p:nvCxnSpPr>
          <p:cNvPr id="29" name="Straight Connector 28">
            <a:extLst>
              <a:ext uri="{FF2B5EF4-FFF2-40B4-BE49-F238E27FC236}">
                <a16:creationId xmlns:a16="http://schemas.microsoft.com/office/drawing/2014/main" id="{DD5D7870-0E57-7390-2009-28B10733F8D1}"/>
              </a:ext>
            </a:extLst>
          </p:cNvPr>
          <p:cNvCxnSpPr>
            <a:cxnSpLocks/>
          </p:cNvCxnSpPr>
          <p:nvPr/>
        </p:nvCxnSpPr>
        <p:spPr>
          <a:xfrm>
            <a:off x="914399" y="1393416"/>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6" name="Picture Placeholder 4">
            <a:extLst>
              <a:ext uri="{FF2B5EF4-FFF2-40B4-BE49-F238E27FC236}">
                <a16:creationId xmlns:a16="http://schemas.microsoft.com/office/drawing/2014/main" id="{8C2CFED0-646B-BFBF-72A8-366B1D7BB9B6}"/>
              </a:ext>
            </a:extLst>
          </p:cNvPr>
          <p:cNvSpPr txBox="1">
            <a:spLocks/>
          </p:cNvSpPr>
          <p:nvPr/>
        </p:nvSpPr>
        <p:spPr>
          <a:xfrm>
            <a:off x="8065008" y="1955039"/>
            <a:ext cx="3209485" cy="89645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2" name="TextBox 1">
            <a:extLst>
              <a:ext uri="{FF2B5EF4-FFF2-40B4-BE49-F238E27FC236}">
                <a16:creationId xmlns:a16="http://schemas.microsoft.com/office/drawing/2014/main" id="{0ECB5B65-7298-380F-A923-F04B2E76192E}"/>
              </a:ext>
            </a:extLst>
          </p:cNvPr>
          <p:cNvSpPr txBox="1"/>
          <p:nvPr/>
        </p:nvSpPr>
        <p:spPr>
          <a:xfrm>
            <a:off x="914400" y="1713270"/>
            <a:ext cx="764703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SimplonNorm"/>
                <a:cs typeface="Arial"/>
              </a:rPr>
              <a:t>System Information Leakage</a:t>
            </a:r>
          </a:p>
          <a:p>
            <a:pPr marL="342900" indent="-342900">
              <a:buFont typeface="Arial"/>
              <a:buChar char="•"/>
            </a:pPr>
            <a:r>
              <a:rPr lang="en-US" sz="2000">
                <a:latin typeface="SimplonNorm"/>
                <a:cs typeface="Arial"/>
              </a:rPr>
              <a:t>Allows attackers to access user environment variables</a:t>
            </a:r>
          </a:p>
          <a:p>
            <a:pPr marL="342900" indent="-342900">
              <a:buFont typeface="Arial"/>
              <a:buChar char="•"/>
            </a:pPr>
            <a:r>
              <a:rPr lang="en-US" sz="2000">
                <a:latin typeface="SimplonNorm"/>
                <a:cs typeface="Arial"/>
              </a:rPr>
              <a:t>Sensitive information may be exposed:</a:t>
            </a:r>
          </a:p>
          <a:p>
            <a:pPr marL="742950" indent="-285750">
              <a:buFont typeface="Arial"/>
              <a:buChar char="•"/>
            </a:pPr>
            <a:r>
              <a:rPr lang="en-US" sz="2000">
                <a:latin typeface="SimplonNorm"/>
                <a:cs typeface="Segoe UI"/>
              </a:rPr>
              <a:t>Personal information</a:t>
            </a:r>
          </a:p>
          <a:p>
            <a:pPr marL="742950" indent="-285750">
              <a:buFont typeface="Arial"/>
              <a:buChar char="•"/>
            </a:pPr>
            <a:r>
              <a:rPr lang="en-US" sz="2000">
                <a:latin typeface="SimplonNorm"/>
                <a:cs typeface="Arial"/>
              </a:rPr>
              <a:t>System configurations</a:t>
            </a:r>
          </a:p>
          <a:p>
            <a:pPr marL="800100" indent="-342900">
              <a:buFont typeface="Arial"/>
              <a:buChar char="•"/>
            </a:pPr>
            <a:r>
              <a:rPr lang="en-US" sz="2000">
                <a:latin typeface="SimplonNorm"/>
                <a:cs typeface="Arial"/>
              </a:rPr>
              <a:t>API keys</a:t>
            </a:r>
          </a:p>
          <a:p>
            <a:endParaRPr lang="en-US" sz="2000">
              <a:latin typeface="SimplonNorm"/>
              <a:cs typeface="Arial"/>
            </a:endParaRPr>
          </a:p>
        </p:txBody>
      </p:sp>
      <p:sp>
        <p:nvSpPr>
          <p:cNvPr id="9" name="TextBox 8">
            <a:extLst>
              <a:ext uri="{FF2B5EF4-FFF2-40B4-BE49-F238E27FC236}">
                <a16:creationId xmlns:a16="http://schemas.microsoft.com/office/drawing/2014/main" id="{3FF6FB78-3E3B-BA0C-B3E4-B4F7263E108A}"/>
              </a:ext>
            </a:extLst>
          </p:cNvPr>
          <p:cNvSpPr txBox="1"/>
          <p:nvPr/>
        </p:nvSpPr>
        <p:spPr>
          <a:xfrm>
            <a:off x="926690" y="3667432"/>
            <a:ext cx="714313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SimplonNorm"/>
                <a:ea typeface="+mn-lt"/>
                <a:cs typeface="+mn-lt"/>
              </a:rPr>
              <a:t>Subsequent Attacks</a:t>
            </a:r>
            <a:r>
              <a:rPr lang="en-US" sz="2000">
                <a:latin typeface="SimplonNorm"/>
                <a:ea typeface="+mn-lt"/>
                <a:cs typeface="+mn-lt"/>
              </a:rPr>
              <a:t>:</a:t>
            </a:r>
            <a:endParaRPr lang="en-US">
              <a:latin typeface="SimplonNorm"/>
            </a:endParaRPr>
          </a:p>
          <a:p>
            <a:pPr marL="285750" indent="-285750">
              <a:buFont typeface="Arial"/>
              <a:buChar char="•"/>
            </a:pPr>
            <a:r>
              <a:rPr lang="en-US" sz="2000">
                <a:latin typeface="SimplonNorm"/>
                <a:ea typeface="+mn-lt"/>
                <a:cs typeface="+mn-lt"/>
              </a:rPr>
              <a:t>Leaked information can be used for further attacks</a:t>
            </a:r>
            <a:endParaRPr lang="en-US">
              <a:latin typeface="SimplonNorm"/>
            </a:endParaRPr>
          </a:p>
          <a:p>
            <a:pPr marL="285750" indent="-285750">
              <a:buFont typeface="Arial"/>
              <a:buChar char="•"/>
            </a:pPr>
            <a:r>
              <a:rPr lang="en-US" sz="2000">
                <a:latin typeface="SimplonNorm"/>
                <a:ea typeface="+mn-lt"/>
                <a:cs typeface="+mn-lt"/>
              </a:rPr>
              <a:t>API key exploitation</a:t>
            </a:r>
            <a:endParaRPr lang="en-US">
              <a:latin typeface="SimplonNorm"/>
            </a:endParaRPr>
          </a:p>
          <a:p>
            <a:pPr marL="285750" indent="-285750">
              <a:buFont typeface="Arial"/>
              <a:buChar char="•"/>
            </a:pPr>
            <a:r>
              <a:rPr lang="en-US" sz="2000">
                <a:latin typeface="SimplonNorm"/>
                <a:ea typeface="+mn-lt"/>
                <a:cs typeface="+mn-lt"/>
              </a:rPr>
              <a:t>Unauthorized access to systems or services</a:t>
            </a:r>
            <a:endParaRPr lang="en-US">
              <a:latin typeface="SimplonNorm"/>
            </a:endParaRPr>
          </a:p>
          <a:p>
            <a:r>
              <a:rPr lang="en-US" sz="2000">
                <a:latin typeface="SimplonNorm"/>
                <a:cs typeface="Segoe UI"/>
              </a:rPr>
              <a:t>​</a:t>
            </a:r>
          </a:p>
        </p:txBody>
      </p:sp>
      <p:sp>
        <p:nvSpPr>
          <p:cNvPr id="10" name="TextBox 9">
            <a:extLst>
              <a:ext uri="{FF2B5EF4-FFF2-40B4-BE49-F238E27FC236}">
                <a16:creationId xmlns:a16="http://schemas.microsoft.com/office/drawing/2014/main" id="{F891ED8C-5FAB-63F9-AF6A-EB4673FB4EA9}"/>
              </a:ext>
            </a:extLst>
          </p:cNvPr>
          <p:cNvSpPr txBox="1"/>
          <p:nvPr/>
        </p:nvSpPr>
        <p:spPr>
          <a:xfrm>
            <a:off x="926689" y="5302045"/>
            <a:ext cx="940455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Simplon Norm Bold"/>
              </a:rPr>
              <a:t>Financial Loss</a:t>
            </a:r>
            <a:r>
              <a:rPr lang="en-US" sz="2000">
                <a:latin typeface="Simplon Norm Bold"/>
              </a:rPr>
              <a:t>:</a:t>
            </a:r>
          </a:p>
          <a:p>
            <a:pPr marL="342900" indent="-342900">
              <a:buFont typeface="Arial"/>
              <a:buChar char="•"/>
            </a:pPr>
            <a:r>
              <a:rPr lang="en-US" sz="2000">
                <a:latin typeface="Simplon Norm Bold"/>
              </a:rPr>
              <a:t>Exposure of security information like API keys</a:t>
            </a:r>
          </a:p>
          <a:p>
            <a:pPr marL="342900" indent="-342900">
              <a:buFont typeface="Arial"/>
              <a:buChar char="•"/>
            </a:pPr>
            <a:r>
              <a:rPr lang="en-US" sz="2000">
                <a:latin typeface="Simplon Norm Bold"/>
              </a:rPr>
              <a:t>Potential financial loss or reputational damage for users or organizations</a:t>
            </a:r>
          </a:p>
        </p:txBody>
      </p:sp>
    </p:spTree>
    <p:extLst>
      <p:ext uri="{BB962C8B-B14F-4D97-AF65-F5344CB8AC3E}">
        <p14:creationId xmlns:p14="http://schemas.microsoft.com/office/powerpoint/2010/main" val="1806878782"/>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45" name="Text Placeholder 2">
            <a:extLst>
              <a:ext uri="{FF2B5EF4-FFF2-40B4-BE49-F238E27FC236}">
                <a16:creationId xmlns:a16="http://schemas.microsoft.com/office/drawing/2014/main" id="{1333572F-5F01-D5D7-4F1A-AC634395D420}"/>
              </a:ext>
            </a:extLst>
          </p:cNvPr>
          <p:cNvSpPr txBox="1">
            <a:spLocks/>
          </p:cNvSpPr>
          <p:nvPr/>
        </p:nvSpPr>
        <p:spPr>
          <a:xfrm>
            <a:off x="914400" y="2009989"/>
            <a:ext cx="9742714" cy="4498387"/>
          </a:xfrm>
          <a:prstGeom prst="rect">
            <a:avLst/>
          </a:prstGeom>
        </p:spPr>
        <p:txBody>
          <a:bodyPr wrap="square" lIns="0" tIns="0" rIns="0" bIns="0" numCol="3" spcCol="45720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spc="0">
                <a:solidFill>
                  <a:schemeClr val="tx1">
                    <a:lumMod val="90000"/>
                    <a:lumOff val="10000"/>
                  </a:schemeClr>
                </a:solidFill>
                <a:latin typeface="Simplon Norm Light" panose="020B0300030000000000"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2800"/>
              </a:spcBef>
              <a:buFont typeface="Arial" panose="020B0604020202020204" pitchFamily="34" charset="0"/>
              <a:buChar char="•"/>
            </a:pPr>
            <a:endParaRPr lang="en-US" sz="2400">
              <a:latin typeface="Simplon Norm" panose="020B0500030000000000"/>
            </a:endParaRPr>
          </a:p>
        </p:txBody>
      </p:sp>
      <p:sp>
        <p:nvSpPr>
          <p:cNvPr id="5" name="Text Placeholder 2">
            <a:extLst>
              <a:ext uri="{FF2B5EF4-FFF2-40B4-BE49-F238E27FC236}">
                <a16:creationId xmlns:a16="http://schemas.microsoft.com/office/drawing/2014/main" id="{E4783390-553B-1F58-16C5-278B9FC351D0}"/>
              </a:ext>
            </a:extLst>
          </p:cNvPr>
          <p:cNvSpPr txBox="1">
            <a:spLocks/>
          </p:cNvSpPr>
          <p:nvPr/>
        </p:nvSpPr>
        <p:spPr>
          <a:xfrm>
            <a:off x="914400" y="2009989"/>
            <a:ext cx="9742714" cy="4498387"/>
          </a:xfrm>
          <a:prstGeom prst="rect">
            <a:avLst/>
          </a:prstGeom>
        </p:spPr>
        <p:txBody>
          <a:bodyPr wrap="square" lIns="0" tIns="0" rIns="0" bIns="0" numCol="3" spcCol="45720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spc="0">
                <a:solidFill>
                  <a:schemeClr val="tx1">
                    <a:lumMod val="90000"/>
                    <a:lumOff val="10000"/>
                  </a:schemeClr>
                </a:solidFill>
                <a:latin typeface="Simplon Norm Light" panose="020B0300030000000000"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2800"/>
              </a:spcBef>
              <a:buFont typeface="Arial" panose="020B0604020202020204" pitchFamily="34" charset="0"/>
              <a:buChar char="•"/>
            </a:pPr>
            <a:endParaRPr lang="en-US" sz="2400">
              <a:latin typeface="Simplon Norm" panose="020B0500030000000000"/>
            </a:endParaRPr>
          </a:p>
        </p:txBody>
      </p:sp>
      <p:sp>
        <p:nvSpPr>
          <p:cNvPr id="7" name="Title 3">
            <a:extLst>
              <a:ext uri="{FF2B5EF4-FFF2-40B4-BE49-F238E27FC236}">
                <a16:creationId xmlns:a16="http://schemas.microsoft.com/office/drawing/2014/main" id="{2FE401BC-16BB-FD4D-73EB-4776DE87373D}"/>
              </a:ext>
            </a:extLst>
          </p:cNvPr>
          <p:cNvSpPr txBox="1">
            <a:spLocks/>
          </p:cNvSpPr>
          <p:nvPr/>
        </p:nvSpPr>
        <p:spPr>
          <a:xfrm>
            <a:off x="981891" y="762840"/>
            <a:ext cx="10525328" cy="555217"/>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vi-VN" sz="4400" b="0"/>
              <a:t>Environment Variables</a:t>
            </a:r>
            <a:endParaRPr lang="en-US" sz="4400" b="0">
              <a:latin typeface="Simplon Norm" panose="020B0500030000000000"/>
            </a:endParaRPr>
          </a:p>
        </p:txBody>
      </p:sp>
      <p:cxnSp>
        <p:nvCxnSpPr>
          <p:cNvPr id="8" name="Straight Connector 7">
            <a:extLst>
              <a:ext uri="{FF2B5EF4-FFF2-40B4-BE49-F238E27FC236}">
                <a16:creationId xmlns:a16="http://schemas.microsoft.com/office/drawing/2014/main" id="{99EB9E11-59FF-BAC1-41D6-63A7024132B1}"/>
              </a:ext>
            </a:extLst>
          </p:cNvPr>
          <p:cNvCxnSpPr>
            <a:cxnSpLocks/>
          </p:cNvCxnSpPr>
          <p:nvPr/>
        </p:nvCxnSpPr>
        <p:spPr>
          <a:xfrm>
            <a:off x="981891" y="1296847"/>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9" name="Picture Placeholder 2">
            <a:extLst>
              <a:ext uri="{FF2B5EF4-FFF2-40B4-BE49-F238E27FC236}">
                <a16:creationId xmlns:a16="http://schemas.microsoft.com/office/drawing/2014/main" id="{7043BA69-A52F-501F-3808-ED31D489311F}"/>
              </a:ext>
            </a:extLst>
          </p:cNvPr>
          <p:cNvSpPr txBox="1">
            <a:spLocks/>
          </p:cNvSpPr>
          <p:nvPr/>
        </p:nvSpPr>
        <p:spPr>
          <a:xfrm>
            <a:off x="927605" y="1955039"/>
            <a:ext cx="3209485" cy="38607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10" name="Picture Placeholder 3">
            <a:extLst>
              <a:ext uri="{FF2B5EF4-FFF2-40B4-BE49-F238E27FC236}">
                <a16:creationId xmlns:a16="http://schemas.microsoft.com/office/drawing/2014/main" id="{64F2E434-A3D8-BAAD-75B8-A96EC32DCAF2}"/>
              </a:ext>
            </a:extLst>
          </p:cNvPr>
          <p:cNvSpPr txBox="1">
            <a:spLocks/>
          </p:cNvSpPr>
          <p:nvPr/>
        </p:nvSpPr>
        <p:spPr>
          <a:xfrm>
            <a:off x="4496307" y="1955039"/>
            <a:ext cx="3209485" cy="89645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11" name="Picture Placeholder 4">
            <a:extLst>
              <a:ext uri="{FF2B5EF4-FFF2-40B4-BE49-F238E27FC236}">
                <a16:creationId xmlns:a16="http://schemas.microsoft.com/office/drawing/2014/main" id="{1C1F0FA5-1355-FC4D-DA36-9996AA9C36A8}"/>
              </a:ext>
            </a:extLst>
          </p:cNvPr>
          <p:cNvSpPr txBox="1">
            <a:spLocks/>
          </p:cNvSpPr>
          <p:nvPr/>
        </p:nvSpPr>
        <p:spPr>
          <a:xfrm>
            <a:off x="8065008" y="1955039"/>
            <a:ext cx="3209485" cy="89645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12" name="TextBox 11">
            <a:extLst>
              <a:ext uri="{FF2B5EF4-FFF2-40B4-BE49-F238E27FC236}">
                <a16:creationId xmlns:a16="http://schemas.microsoft.com/office/drawing/2014/main" id="{518FDC10-25A4-BB2E-5E19-89350B39DE73}"/>
              </a:ext>
            </a:extLst>
          </p:cNvPr>
          <p:cNvSpPr txBox="1"/>
          <p:nvPr/>
        </p:nvSpPr>
        <p:spPr>
          <a:xfrm>
            <a:off x="914399" y="1642217"/>
            <a:ext cx="8316686" cy="400110"/>
          </a:xfrm>
          <a:prstGeom prst="rect">
            <a:avLst/>
          </a:prstGeom>
          <a:noFill/>
        </p:spPr>
        <p:txBody>
          <a:bodyPr wrap="square" lIns="91440" tIns="45720" rIns="91440" bIns="45720" anchor="t">
            <a:spAutoFit/>
          </a:bodyPr>
          <a:lstStyle/>
          <a:p>
            <a:r>
              <a:rPr lang="en-US" sz="2000">
                <a:latin typeface="Simplon Norm" panose="020B0500030000000000"/>
              </a:rPr>
              <a:t>Save file name as environment variable: </a:t>
            </a:r>
            <a:r>
              <a:rPr lang="en-US" sz="2000" b="1" i="1">
                <a:latin typeface="Simplon Norm" panose="020B0500030000000000"/>
              </a:rPr>
              <a:t>%username%</a:t>
            </a:r>
          </a:p>
        </p:txBody>
      </p:sp>
      <p:sp>
        <p:nvSpPr>
          <p:cNvPr id="13" name="Text Placeholder 1">
            <a:extLst>
              <a:ext uri="{FF2B5EF4-FFF2-40B4-BE49-F238E27FC236}">
                <a16:creationId xmlns:a16="http://schemas.microsoft.com/office/drawing/2014/main" id="{049F7632-8599-9BA9-A3CE-7A5554917F4A}"/>
              </a:ext>
            </a:extLst>
          </p:cNvPr>
          <p:cNvSpPr txBox="1">
            <a:spLocks/>
          </p:cNvSpPr>
          <p:nvPr/>
        </p:nvSpPr>
        <p:spPr>
          <a:xfrm>
            <a:off x="2162045" y="3199325"/>
            <a:ext cx="3418318" cy="221599"/>
          </a:xfrm>
          <a:prstGeom prst="rect">
            <a:avLst/>
          </a:prstGeom>
        </p:spPr>
        <p:txBody>
          <a:bodyPr vert="horz" wrap="square" lIns="0" tIns="0" rIns="0" bIns="0" rtlCol="0">
            <a:spAutoFit/>
          </a:bodyPr>
          <a:lstStyle>
            <a:lvl1pPr marL="11113" indent="0" algn="l" defTabSz="914400" rtl="0" eaLnBrk="1" latinLnBrk="0" hangingPunct="1">
              <a:lnSpc>
                <a:spcPct val="90000"/>
              </a:lnSpc>
              <a:spcBef>
                <a:spcPts val="1600"/>
              </a:spcBef>
              <a:buFont typeface="Arial" panose="020B0604020202020204" pitchFamily="34" charset="0"/>
              <a:buNone/>
              <a:tabLst/>
              <a:defRPr sz="2400" b="0" i="0" kern="1200">
                <a:solidFill>
                  <a:schemeClr val="tx1"/>
                </a:solidFill>
                <a:latin typeface="Simplon Norm" panose="020B0500030000000000" pitchFamily="34" charset="77"/>
                <a:ea typeface="+mn-ea"/>
                <a:cs typeface="+mn-cs"/>
              </a:defRPr>
            </a:lvl1pPr>
            <a:lvl2pPr marL="11113" indent="0" algn="l" defTabSz="914400" rtl="0" eaLnBrk="1" latinLnBrk="0" hangingPunct="1">
              <a:lnSpc>
                <a:spcPct val="133000"/>
              </a:lnSpc>
              <a:spcBef>
                <a:spcPts val="0"/>
              </a:spcBef>
              <a:buFont typeface="Arial" panose="020B0604020202020204" pitchFamily="34" charset="0"/>
              <a:buNone/>
              <a:tabLst/>
              <a:defRPr sz="1600" b="0" i="0" kern="1200">
                <a:solidFill>
                  <a:schemeClr val="tx1">
                    <a:lumMod val="90000"/>
                    <a:lumOff val="10000"/>
                  </a:schemeClr>
                </a:solidFill>
                <a:latin typeface="Simplon Norm Light" panose="020B0300030000000000" pitchFamily="34" charset="77"/>
                <a:ea typeface="+mn-ea"/>
                <a:cs typeface="+mn-cs"/>
              </a:defRPr>
            </a:lvl2pPr>
            <a:lvl3pPr marL="11113" indent="0" algn="l" defTabSz="914400" rtl="0" eaLnBrk="1" latinLnBrk="0" hangingPunct="1">
              <a:lnSpc>
                <a:spcPct val="90000"/>
              </a:lnSpc>
              <a:spcBef>
                <a:spcPts val="1600"/>
              </a:spcBef>
              <a:buFont typeface="Arial" panose="020B0604020202020204" pitchFamily="34" charset="0"/>
              <a:buNone/>
              <a:tabLst/>
              <a:defRPr sz="1800" b="0" i="0" kern="1200">
                <a:solidFill>
                  <a:schemeClr val="tx1"/>
                </a:solidFill>
                <a:latin typeface="Simplon Norm" panose="020B0500030000000000" pitchFamily="34" charset="77"/>
                <a:ea typeface="+mn-ea"/>
                <a:cs typeface="+mn-cs"/>
              </a:defRPr>
            </a:lvl3pPr>
            <a:lvl4pPr marL="11113" indent="0" algn="l" defTabSz="914400" rtl="0" eaLnBrk="1" latinLnBrk="0" hangingPunct="1">
              <a:lnSpc>
                <a:spcPct val="90000"/>
              </a:lnSpc>
              <a:spcBef>
                <a:spcPts val="500"/>
              </a:spcBef>
              <a:buFont typeface="Arial" panose="020B0604020202020204" pitchFamily="34" charset="0"/>
              <a:buNone/>
              <a:tabLst/>
              <a:defRPr sz="1200" b="0" i="0" kern="1200">
                <a:solidFill>
                  <a:schemeClr val="tx1">
                    <a:lumMod val="90000"/>
                    <a:lumOff val="10000"/>
                  </a:schemeClr>
                </a:solidFill>
                <a:latin typeface="Simplon Norm Light" panose="020B0300030000000000" pitchFamily="34" charset="77"/>
                <a:ea typeface="+mn-ea"/>
                <a:cs typeface="+mn-cs"/>
              </a:defRPr>
            </a:lvl4pPr>
            <a:lvl5pPr marL="296863" indent="-285750" algn="l" defTabSz="914400" rtl="0" eaLnBrk="1" latinLnBrk="0" hangingPunct="1">
              <a:lnSpc>
                <a:spcPct val="90000"/>
              </a:lnSpc>
              <a:spcBef>
                <a:spcPts val="1600"/>
              </a:spcBef>
              <a:buClr>
                <a:schemeClr val="accent1"/>
              </a:buClr>
              <a:buFont typeface="Arial" panose="020B0604020202020204" pitchFamily="34" charset="0"/>
              <a:buChar char="•"/>
              <a:tabLst/>
              <a:defRPr sz="1600" b="0" i="0" kern="1200">
                <a:solidFill>
                  <a:schemeClr val="tx1"/>
                </a:solidFill>
                <a:latin typeface="Simplon Norm" panose="020B0500030000000000" pitchFamily="34" charset="77"/>
                <a:ea typeface="+mn-ea"/>
                <a:cs typeface="+mn-cs"/>
              </a:defRPr>
            </a:lvl5pPr>
            <a:lvl6pPr marL="515938" indent="-234950" algn="l" defTabSz="914400" rtl="0" eaLnBrk="1" latinLnBrk="0" hangingPunct="1">
              <a:lnSpc>
                <a:spcPct val="90000"/>
              </a:lnSpc>
              <a:spcBef>
                <a:spcPts val="500"/>
              </a:spcBef>
              <a:buFont typeface="Arial" panose="020B0604020202020204" pitchFamily="34" charset="0"/>
              <a:buChar char="•"/>
              <a:tabLst/>
              <a:defRPr sz="1400" b="0" i="0" kern="1200">
                <a:solidFill>
                  <a:schemeClr val="tx1">
                    <a:lumMod val="90000"/>
                    <a:lumOff val="10000"/>
                  </a:schemeClr>
                </a:solidFill>
                <a:latin typeface="Simplon Norm Light" panose="020B0300030000000000" pitchFamily="34" charset="77"/>
                <a:ea typeface="+mn-ea"/>
                <a:cs typeface="+mn-cs"/>
              </a:defRPr>
            </a:lvl6pPr>
            <a:lvl7pPr marL="11113" indent="0" algn="l" defTabSz="914400" rtl="0" eaLnBrk="1" latinLnBrk="0" hangingPunct="1">
              <a:lnSpc>
                <a:spcPct val="90000"/>
              </a:lnSpc>
              <a:spcBef>
                <a:spcPts val="2400"/>
              </a:spcBef>
              <a:buFont typeface="Arial" panose="020B0604020202020204" pitchFamily="34" charset="0"/>
              <a:buNone/>
              <a:tabLst/>
              <a:defRPr sz="1600" b="0" i="0" kern="1200">
                <a:solidFill>
                  <a:schemeClr val="accent1"/>
                </a:solidFill>
                <a:latin typeface="Simplon Norm" panose="020B0500030000000000" pitchFamily="34" charset="77"/>
                <a:ea typeface="+mn-ea"/>
                <a:cs typeface="+mn-cs"/>
              </a:defRPr>
            </a:lvl7pPr>
            <a:lvl8pPr marL="11113" indent="0" algn="l" defTabSz="914400" rtl="0" eaLnBrk="1" latinLnBrk="0" hangingPunct="1">
              <a:lnSpc>
                <a:spcPct val="90000"/>
              </a:lnSpc>
              <a:spcBef>
                <a:spcPts val="2400"/>
              </a:spcBef>
              <a:buFont typeface="Arial" panose="020B0604020202020204" pitchFamily="34" charset="0"/>
              <a:buNone/>
              <a:tabLst/>
              <a:defRPr sz="2000" b="0" i="1" kern="1200">
                <a:solidFill>
                  <a:schemeClr val="bg2"/>
                </a:solidFill>
                <a:latin typeface="Simplon Norm Light Italic" panose="020B0500030000000000" pitchFamily="34" charset="77"/>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600"/>
              <a:t>Create file with content is “inside”.</a:t>
            </a:r>
            <a:endParaRPr lang="en-US" sz="1600"/>
          </a:p>
        </p:txBody>
      </p:sp>
      <p:pic>
        <p:nvPicPr>
          <p:cNvPr id="14" name="Picture 13">
            <a:extLst>
              <a:ext uri="{FF2B5EF4-FFF2-40B4-BE49-F238E27FC236}">
                <a16:creationId xmlns:a16="http://schemas.microsoft.com/office/drawing/2014/main" id="{F7072C02-4B34-6B1D-29DD-3D100EC0D248}"/>
              </a:ext>
            </a:extLst>
          </p:cNvPr>
          <p:cNvPicPr>
            <a:picLocks noChangeAspect="1"/>
          </p:cNvPicPr>
          <p:nvPr/>
        </p:nvPicPr>
        <p:blipFill rotWithShape="1">
          <a:blip r:embed="rId4"/>
          <a:srcRect r="5963"/>
          <a:stretch/>
        </p:blipFill>
        <p:spPr>
          <a:xfrm>
            <a:off x="981891" y="2300314"/>
            <a:ext cx="5548232" cy="787440"/>
          </a:xfrm>
          <a:prstGeom prst="rect">
            <a:avLst/>
          </a:prstGeom>
        </p:spPr>
      </p:pic>
      <p:pic>
        <p:nvPicPr>
          <p:cNvPr id="15" name="Picture 14">
            <a:extLst>
              <a:ext uri="{FF2B5EF4-FFF2-40B4-BE49-F238E27FC236}">
                <a16:creationId xmlns:a16="http://schemas.microsoft.com/office/drawing/2014/main" id="{CAF8BF95-5AAC-BE56-ED88-F5E06FD6CC72}"/>
              </a:ext>
            </a:extLst>
          </p:cNvPr>
          <p:cNvPicPr>
            <a:picLocks noChangeAspect="1"/>
          </p:cNvPicPr>
          <p:nvPr/>
        </p:nvPicPr>
        <p:blipFill rotWithShape="1">
          <a:blip r:embed="rId5"/>
          <a:srcRect t="33926" r="7997"/>
          <a:stretch/>
        </p:blipFill>
        <p:spPr>
          <a:xfrm>
            <a:off x="3759979" y="3414792"/>
            <a:ext cx="7515689" cy="2683211"/>
          </a:xfrm>
          <a:prstGeom prst="rect">
            <a:avLst/>
          </a:prstGeom>
        </p:spPr>
      </p:pic>
      <p:sp>
        <p:nvSpPr>
          <p:cNvPr id="17" name="TextBox 16">
            <a:extLst>
              <a:ext uri="{FF2B5EF4-FFF2-40B4-BE49-F238E27FC236}">
                <a16:creationId xmlns:a16="http://schemas.microsoft.com/office/drawing/2014/main" id="{5C1C87B8-0117-57A5-B6AE-3104B0D3D4B2}"/>
              </a:ext>
            </a:extLst>
          </p:cNvPr>
          <p:cNvSpPr txBox="1"/>
          <p:nvPr/>
        </p:nvSpPr>
        <p:spPr>
          <a:xfrm>
            <a:off x="6867268" y="6096444"/>
            <a:ext cx="6098058" cy="369332"/>
          </a:xfrm>
          <a:prstGeom prst="rect">
            <a:avLst/>
          </a:prstGeom>
          <a:noFill/>
        </p:spPr>
        <p:txBody>
          <a:bodyPr wrap="square">
            <a:spAutoFit/>
          </a:bodyPr>
          <a:lstStyle/>
          <a:p>
            <a:r>
              <a:rPr lang="en-US" sz="1800">
                <a:latin typeface="Simplon Norm" panose="020B0500030000000000"/>
              </a:rPr>
              <a:t>Result of creating file.</a:t>
            </a:r>
          </a:p>
        </p:txBody>
      </p:sp>
    </p:spTree>
    <p:extLst>
      <p:ext uri="{BB962C8B-B14F-4D97-AF65-F5344CB8AC3E}">
        <p14:creationId xmlns:p14="http://schemas.microsoft.com/office/powerpoint/2010/main" val="1613381903"/>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19" name="Title 3">
            <a:extLst>
              <a:ext uri="{FF2B5EF4-FFF2-40B4-BE49-F238E27FC236}">
                <a16:creationId xmlns:a16="http://schemas.microsoft.com/office/drawing/2014/main" id="{5433DAD1-DC54-C39D-2BE4-BAC9D0560AA8}"/>
              </a:ext>
            </a:extLst>
          </p:cNvPr>
          <p:cNvSpPr txBox="1">
            <a:spLocks/>
          </p:cNvSpPr>
          <p:nvPr/>
        </p:nvSpPr>
        <p:spPr>
          <a:xfrm>
            <a:off x="914400" y="688040"/>
            <a:ext cx="10525328" cy="555217"/>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vi-VN" sz="4400" b="0">
                <a:latin typeface="Simplon Norm" panose="020B0500030000000000"/>
              </a:rPr>
              <a:t>File system API</a:t>
            </a:r>
            <a:endParaRPr lang="en-US" sz="4400" b="0">
              <a:latin typeface="Simplon Norm" panose="020B0500030000000000"/>
            </a:endParaRPr>
          </a:p>
        </p:txBody>
      </p:sp>
      <p:cxnSp>
        <p:nvCxnSpPr>
          <p:cNvPr id="29" name="Straight Connector 28">
            <a:extLst>
              <a:ext uri="{FF2B5EF4-FFF2-40B4-BE49-F238E27FC236}">
                <a16:creationId xmlns:a16="http://schemas.microsoft.com/office/drawing/2014/main" id="{DD5D7870-0E57-7390-2009-28B10733F8D1}"/>
              </a:ext>
            </a:extLst>
          </p:cNvPr>
          <p:cNvCxnSpPr>
            <a:cxnSpLocks/>
          </p:cNvCxnSpPr>
          <p:nvPr/>
        </p:nvCxnSpPr>
        <p:spPr>
          <a:xfrm>
            <a:off x="927605" y="1295445"/>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3" name="Picture Placeholder 2">
            <a:extLst>
              <a:ext uri="{FF2B5EF4-FFF2-40B4-BE49-F238E27FC236}">
                <a16:creationId xmlns:a16="http://schemas.microsoft.com/office/drawing/2014/main" id="{F57A7BF4-0AFB-B87C-E522-0D5C10CF64B1}"/>
              </a:ext>
            </a:extLst>
          </p:cNvPr>
          <p:cNvSpPr txBox="1">
            <a:spLocks/>
          </p:cNvSpPr>
          <p:nvPr/>
        </p:nvSpPr>
        <p:spPr>
          <a:xfrm>
            <a:off x="927605" y="1955039"/>
            <a:ext cx="3209485" cy="38607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5" name="Picture Placeholder 3">
            <a:extLst>
              <a:ext uri="{FF2B5EF4-FFF2-40B4-BE49-F238E27FC236}">
                <a16:creationId xmlns:a16="http://schemas.microsoft.com/office/drawing/2014/main" id="{E0C3EA0D-7506-3DA0-D1ED-16E4D859C531}"/>
              </a:ext>
            </a:extLst>
          </p:cNvPr>
          <p:cNvSpPr txBox="1">
            <a:spLocks/>
          </p:cNvSpPr>
          <p:nvPr/>
        </p:nvSpPr>
        <p:spPr>
          <a:xfrm>
            <a:off x="4496307" y="1955039"/>
            <a:ext cx="3209485" cy="89645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6" name="Picture Placeholder 4">
            <a:extLst>
              <a:ext uri="{FF2B5EF4-FFF2-40B4-BE49-F238E27FC236}">
                <a16:creationId xmlns:a16="http://schemas.microsoft.com/office/drawing/2014/main" id="{8C2CFED0-646B-BFBF-72A8-366B1D7BB9B6}"/>
              </a:ext>
            </a:extLst>
          </p:cNvPr>
          <p:cNvSpPr txBox="1">
            <a:spLocks/>
          </p:cNvSpPr>
          <p:nvPr/>
        </p:nvSpPr>
        <p:spPr>
          <a:xfrm>
            <a:off x="8065008" y="1955039"/>
            <a:ext cx="3209485" cy="89645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15" name="Text Placeholder 1">
            <a:extLst>
              <a:ext uri="{FF2B5EF4-FFF2-40B4-BE49-F238E27FC236}">
                <a16:creationId xmlns:a16="http://schemas.microsoft.com/office/drawing/2014/main" id="{5CF58C85-14AB-D8DD-A96E-72E42CD751B1}"/>
              </a:ext>
            </a:extLst>
          </p:cNvPr>
          <p:cNvSpPr txBox="1">
            <a:spLocks/>
          </p:cNvSpPr>
          <p:nvPr/>
        </p:nvSpPr>
        <p:spPr>
          <a:xfrm>
            <a:off x="3606333" y="7986301"/>
            <a:ext cx="3418318" cy="193899"/>
          </a:xfrm>
          <a:prstGeom prst="rect">
            <a:avLst/>
          </a:prstGeom>
        </p:spPr>
        <p:txBody>
          <a:bodyPr vert="horz" wrap="square" lIns="0" tIns="0" rIns="0" bIns="0" rtlCol="0">
            <a:spAutoFit/>
          </a:bodyPr>
          <a:lstStyle>
            <a:lvl1pPr marL="11113" indent="0" algn="l" defTabSz="914400" rtl="0" eaLnBrk="1" latinLnBrk="0" hangingPunct="1">
              <a:lnSpc>
                <a:spcPct val="90000"/>
              </a:lnSpc>
              <a:spcBef>
                <a:spcPts val="1600"/>
              </a:spcBef>
              <a:buFont typeface="Arial" panose="020B0604020202020204" pitchFamily="34" charset="0"/>
              <a:buNone/>
              <a:tabLst/>
              <a:defRPr sz="2400" b="0" i="0" kern="1200">
                <a:solidFill>
                  <a:schemeClr val="tx1"/>
                </a:solidFill>
                <a:latin typeface="Simplon Norm" panose="020B0500030000000000" pitchFamily="34" charset="77"/>
                <a:ea typeface="+mn-ea"/>
                <a:cs typeface="+mn-cs"/>
              </a:defRPr>
            </a:lvl1pPr>
            <a:lvl2pPr marL="11113" indent="0" algn="l" defTabSz="914400" rtl="0" eaLnBrk="1" latinLnBrk="0" hangingPunct="1">
              <a:lnSpc>
                <a:spcPct val="133000"/>
              </a:lnSpc>
              <a:spcBef>
                <a:spcPts val="0"/>
              </a:spcBef>
              <a:buFont typeface="Arial" panose="020B0604020202020204" pitchFamily="34" charset="0"/>
              <a:buNone/>
              <a:tabLst/>
              <a:defRPr sz="1600" b="0" i="0" kern="1200">
                <a:solidFill>
                  <a:schemeClr val="tx1">
                    <a:lumMod val="90000"/>
                    <a:lumOff val="10000"/>
                  </a:schemeClr>
                </a:solidFill>
                <a:latin typeface="Simplon Norm Light" panose="020B0300030000000000" pitchFamily="34" charset="77"/>
                <a:ea typeface="+mn-ea"/>
                <a:cs typeface="+mn-cs"/>
              </a:defRPr>
            </a:lvl2pPr>
            <a:lvl3pPr marL="11113" indent="0" algn="l" defTabSz="914400" rtl="0" eaLnBrk="1" latinLnBrk="0" hangingPunct="1">
              <a:lnSpc>
                <a:spcPct val="90000"/>
              </a:lnSpc>
              <a:spcBef>
                <a:spcPts val="1600"/>
              </a:spcBef>
              <a:buFont typeface="Arial" panose="020B0604020202020204" pitchFamily="34" charset="0"/>
              <a:buNone/>
              <a:tabLst/>
              <a:defRPr sz="1800" b="0" i="0" kern="1200">
                <a:solidFill>
                  <a:schemeClr val="tx1"/>
                </a:solidFill>
                <a:latin typeface="Simplon Norm" panose="020B0500030000000000" pitchFamily="34" charset="77"/>
                <a:ea typeface="+mn-ea"/>
                <a:cs typeface="+mn-cs"/>
              </a:defRPr>
            </a:lvl3pPr>
            <a:lvl4pPr marL="11113" indent="0" algn="l" defTabSz="914400" rtl="0" eaLnBrk="1" latinLnBrk="0" hangingPunct="1">
              <a:lnSpc>
                <a:spcPct val="90000"/>
              </a:lnSpc>
              <a:spcBef>
                <a:spcPts val="500"/>
              </a:spcBef>
              <a:buFont typeface="Arial" panose="020B0604020202020204" pitchFamily="34" charset="0"/>
              <a:buNone/>
              <a:tabLst/>
              <a:defRPr sz="1200" b="0" i="0" kern="1200">
                <a:solidFill>
                  <a:schemeClr val="tx1">
                    <a:lumMod val="90000"/>
                    <a:lumOff val="10000"/>
                  </a:schemeClr>
                </a:solidFill>
                <a:latin typeface="Simplon Norm Light" panose="020B0300030000000000" pitchFamily="34" charset="77"/>
                <a:ea typeface="+mn-ea"/>
                <a:cs typeface="+mn-cs"/>
              </a:defRPr>
            </a:lvl4pPr>
            <a:lvl5pPr marL="296863" indent="-285750" algn="l" defTabSz="914400" rtl="0" eaLnBrk="1" latinLnBrk="0" hangingPunct="1">
              <a:lnSpc>
                <a:spcPct val="90000"/>
              </a:lnSpc>
              <a:spcBef>
                <a:spcPts val="1600"/>
              </a:spcBef>
              <a:buClr>
                <a:schemeClr val="accent1"/>
              </a:buClr>
              <a:buFont typeface="Arial" panose="020B0604020202020204" pitchFamily="34" charset="0"/>
              <a:buChar char="•"/>
              <a:tabLst/>
              <a:defRPr sz="1600" b="0" i="0" kern="1200">
                <a:solidFill>
                  <a:schemeClr val="tx1"/>
                </a:solidFill>
                <a:latin typeface="Simplon Norm" panose="020B0500030000000000" pitchFamily="34" charset="77"/>
                <a:ea typeface="+mn-ea"/>
                <a:cs typeface="+mn-cs"/>
              </a:defRPr>
            </a:lvl5pPr>
            <a:lvl6pPr marL="515938" indent="-234950" algn="l" defTabSz="914400" rtl="0" eaLnBrk="1" latinLnBrk="0" hangingPunct="1">
              <a:lnSpc>
                <a:spcPct val="90000"/>
              </a:lnSpc>
              <a:spcBef>
                <a:spcPts val="500"/>
              </a:spcBef>
              <a:buFont typeface="Arial" panose="020B0604020202020204" pitchFamily="34" charset="0"/>
              <a:buChar char="•"/>
              <a:tabLst/>
              <a:defRPr sz="1400" b="0" i="0" kern="1200">
                <a:solidFill>
                  <a:schemeClr val="tx1">
                    <a:lumMod val="90000"/>
                    <a:lumOff val="10000"/>
                  </a:schemeClr>
                </a:solidFill>
                <a:latin typeface="Simplon Norm Light" panose="020B0300030000000000" pitchFamily="34" charset="77"/>
                <a:ea typeface="+mn-ea"/>
                <a:cs typeface="+mn-cs"/>
              </a:defRPr>
            </a:lvl6pPr>
            <a:lvl7pPr marL="11113" indent="0" algn="l" defTabSz="914400" rtl="0" eaLnBrk="1" latinLnBrk="0" hangingPunct="1">
              <a:lnSpc>
                <a:spcPct val="90000"/>
              </a:lnSpc>
              <a:spcBef>
                <a:spcPts val="2400"/>
              </a:spcBef>
              <a:buFont typeface="Arial" panose="020B0604020202020204" pitchFamily="34" charset="0"/>
              <a:buNone/>
              <a:tabLst/>
              <a:defRPr sz="1600" b="0" i="0" kern="1200">
                <a:solidFill>
                  <a:schemeClr val="accent1"/>
                </a:solidFill>
                <a:latin typeface="Simplon Norm" panose="020B0500030000000000" pitchFamily="34" charset="77"/>
                <a:ea typeface="+mn-ea"/>
                <a:cs typeface="+mn-cs"/>
              </a:defRPr>
            </a:lvl7pPr>
            <a:lvl8pPr marL="11113" indent="0" algn="l" defTabSz="914400" rtl="0" eaLnBrk="1" latinLnBrk="0" hangingPunct="1">
              <a:lnSpc>
                <a:spcPct val="90000"/>
              </a:lnSpc>
              <a:spcBef>
                <a:spcPts val="2400"/>
              </a:spcBef>
              <a:buFont typeface="Arial" panose="020B0604020202020204" pitchFamily="34" charset="0"/>
              <a:buNone/>
              <a:tabLst/>
              <a:defRPr sz="2000" b="0" i="1" kern="1200">
                <a:solidFill>
                  <a:schemeClr val="bg2"/>
                </a:solidFill>
                <a:latin typeface="Simplon Norm Light Italic" panose="020B0500030000000000" pitchFamily="34" charset="77"/>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400"/>
              <a:t>Result of creating file.</a:t>
            </a:r>
            <a:endParaRPr lang="en-US" sz="1400"/>
          </a:p>
        </p:txBody>
      </p:sp>
      <p:sp>
        <p:nvSpPr>
          <p:cNvPr id="7" name="TextBox 6">
            <a:extLst>
              <a:ext uri="{FF2B5EF4-FFF2-40B4-BE49-F238E27FC236}">
                <a16:creationId xmlns:a16="http://schemas.microsoft.com/office/drawing/2014/main" id="{083CA62B-4A10-11D2-ADEE-DCA36B818C75}"/>
              </a:ext>
            </a:extLst>
          </p:cNvPr>
          <p:cNvSpPr txBox="1"/>
          <p:nvPr/>
        </p:nvSpPr>
        <p:spPr>
          <a:xfrm>
            <a:off x="779206" y="1946787"/>
            <a:ext cx="908500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a:solidFill>
                  <a:srgbClr val="1B1B1B"/>
                </a:solidFill>
                <a:latin typeface="SimplonNorm"/>
              </a:rPr>
              <a:t>S</a:t>
            </a:r>
            <a:r>
              <a:rPr lang="en-US" sz="2000" err="1">
                <a:solidFill>
                  <a:srgbClr val="1B1B1B"/>
                </a:solidFill>
                <a:latin typeface="SimplonNorm"/>
              </a:rPr>
              <a:t>hows</a:t>
            </a:r>
            <a:r>
              <a:rPr lang="en-US" sz="2000">
                <a:solidFill>
                  <a:srgbClr val="1B1B1B"/>
                </a:solidFill>
                <a:latin typeface="SimplonNorm"/>
              </a:rPr>
              <a:t> a file picker that allows a user to save a file. </a:t>
            </a:r>
          </a:p>
          <a:p>
            <a:r>
              <a:rPr lang="en-US" sz="2000">
                <a:solidFill>
                  <a:srgbClr val="1B1B1B"/>
                </a:solidFill>
                <a:latin typeface="SimplonNorm"/>
              </a:rPr>
              <a:t>Either by selecting an existing file, or entering a name for a new file.</a:t>
            </a:r>
          </a:p>
        </p:txBody>
      </p:sp>
      <p:sp>
        <p:nvSpPr>
          <p:cNvPr id="10" name="TextBox 9">
            <a:extLst>
              <a:ext uri="{FF2B5EF4-FFF2-40B4-BE49-F238E27FC236}">
                <a16:creationId xmlns:a16="http://schemas.microsoft.com/office/drawing/2014/main" id="{18D08F50-DF17-DA8B-C15B-50BE11C8833E}"/>
              </a:ext>
            </a:extLst>
          </p:cNvPr>
          <p:cNvSpPr txBox="1"/>
          <p:nvPr/>
        </p:nvSpPr>
        <p:spPr>
          <a:xfrm>
            <a:off x="779206" y="1479755"/>
            <a:ext cx="39230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i="1" err="1">
                <a:latin typeface="SimplonNorm"/>
              </a:rPr>
              <a:t>showSaveFilePicker</a:t>
            </a:r>
            <a:r>
              <a:rPr lang="vi-VN" sz="2400" i="1">
                <a:latin typeface="SimplonNorm"/>
              </a:rPr>
              <a:t>() </a:t>
            </a:r>
            <a:endParaRPr lang="vi-VN" sz="2400" i="1"/>
          </a:p>
        </p:txBody>
      </p:sp>
      <p:pic>
        <p:nvPicPr>
          <p:cNvPr id="11" name="Picture 10" descr="A screenshot of a computer&#10;&#10;Description automatically generated">
            <a:extLst>
              <a:ext uri="{FF2B5EF4-FFF2-40B4-BE49-F238E27FC236}">
                <a16:creationId xmlns:a16="http://schemas.microsoft.com/office/drawing/2014/main" id="{88BDC3A9-44FB-4EB2-E2A1-56C47B8542A8}"/>
              </a:ext>
            </a:extLst>
          </p:cNvPr>
          <p:cNvPicPr>
            <a:picLocks noChangeAspect="1"/>
          </p:cNvPicPr>
          <p:nvPr/>
        </p:nvPicPr>
        <p:blipFill rotWithShape="1">
          <a:blip r:embed="rId4"/>
          <a:srcRect l="50" t="-1985" r="-50" b="1309"/>
          <a:stretch/>
        </p:blipFill>
        <p:spPr>
          <a:xfrm>
            <a:off x="2580968" y="2644832"/>
            <a:ext cx="7189855" cy="3670070"/>
          </a:xfrm>
          <a:prstGeom prst="rect">
            <a:avLst/>
          </a:prstGeom>
        </p:spPr>
      </p:pic>
      <p:sp>
        <p:nvSpPr>
          <p:cNvPr id="12" name="TextBox 11">
            <a:extLst>
              <a:ext uri="{FF2B5EF4-FFF2-40B4-BE49-F238E27FC236}">
                <a16:creationId xmlns:a16="http://schemas.microsoft.com/office/drawing/2014/main" id="{E819075B-4365-EF4B-9FEE-478FE12D6525}"/>
              </a:ext>
            </a:extLst>
          </p:cNvPr>
          <p:cNvSpPr txBox="1"/>
          <p:nvPr/>
        </p:nvSpPr>
        <p:spPr>
          <a:xfrm>
            <a:off x="4712110" y="6322142"/>
            <a:ext cx="44269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600" err="1">
                <a:latin typeface="SimplonNorm"/>
                <a:cs typeface="Arial"/>
              </a:rPr>
              <a:t>showSaveFilePicker</a:t>
            </a:r>
            <a:r>
              <a:rPr lang="vi-VN" sz="1600">
                <a:latin typeface="SimplonNorm"/>
                <a:cs typeface="Arial"/>
              </a:rPr>
              <a:t>() </a:t>
            </a:r>
            <a:r>
              <a:rPr lang="vi-VN" sz="1600" err="1">
                <a:latin typeface="SimplonNorm"/>
                <a:cs typeface="Arial"/>
              </a:rPr>
              <a:t>dialog</a:t>
            </a:r>
            <a:r>
              <a:rPr lang="vi-VN" sz="1600">
                <a:latin typeface="SimplonNorm"/>
                <a:cs typeface="Arial"/>
              </a:rPr>
              <a:t> </a:t>
            </a:r>
            <a:r>
              <a:rPr lang="vi-VN" sz="1600" err="1">
                <a:latin typeface="SimplonNorm"/>
                <a:cs typeface="Arial"/>
              </a:rPr>
              <a:t>on</a:t>
            </a:r>
            <a:r>
              <a:rPr lang="vi-VN" sz="1600">
                <a:latin typeface="SimplonNorm"/>
                <a:cs typeface="Arial"/>
              </a:rPr>
              <a:t> Window</a:t>
            </a:r>
          </a:p>
        </p:txBody>
      </p:sp>
    </p:spTree>
    <p:extLst>
      <p:ext uri="{BB962C8B-B14F-4D97-AF65-F5344CB8AC3E}">
        <p14:creationId xmlns:p14="http://schemas.microsoft.com/office/powerpoint/2010/main" val="2033042340"/>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892A-F161-6768-C3EA-04CC0B085318}"/>
            </a:ext>
          </a:extLst>
        </p:cNvPr>
        <p:cNvGrpSpPr/>
        <p:nvPr/>
      </p:nvGrpSpPr>
      <p:grpSpPr>
        <a:xfrm>
          <a:off x="0" y="0"/>
          <a:ext cx="0" cy="0"/>
          <a:chOff x="0" y="0"/>
          <a:chExt cx="0" cy="0"/>
        </a:xfrm>
      </p:grpSpPr>
      <p:sp>
        <p:nvSpPr>
          <p:cNvPr id="19" name="Title 3">
            <a:extLst>
              <a:ext uri="{FF2B5EF4-FFF2-40B4-BE49-F238E27FC236}">
                <a16:creationId xmlns:a16="http://schemas.microsoft.com/office/drawing/2014/main" id="{5433DAD1-DC54-C39D-2BE4-BAC9D0560AA8}"/>
              </a:ext>
            </a:extLst>
          </p:cNvPr>
          <p:cNvSpPr txBox="1">
            <a:spLocks/>
          </p:cNvSpPr>
          <p:nvPr/>
        </p:nvSpPr>
        <p:spPr>
          <a:xfrm>
            <a:off x="914400" y="688040"/>
            <a:ext cx="10525328" cy="555217"/>
          </a:xfrm>
          <a:prstGeom prst="rect">
            <a:avLst/>
          </a:prstGeom>
        </p:spPr>
        <p:txBody>
          <a:bodyPr vert="horz" wrap="square" lIns="0" tIns="0" rIns="0" bIns="0" rtlCol="0" anchor="ctr">
            <a:spAutoFit/>
          </a:bodyPr>
          <a:lstStyle>
            <a:lvl1pPr algn="l" defTabSz="914400" rtl="0" eaLnBrk="1" latinLnBrk="0" hangingPunct="1">
              <a:lnSpc>
                <a:spcPct val="80000"/>
              </a:lnSpc>
              <a:spcBef>
                <a:spcPct val="0"/>
              </a:spcBef>
              <a:buNone/>
              <a:defRPr sz="4800" b="1" i="0" kern="1200">
                <a:solidFill>
                  <a:schemeClr val="tx1"/>
                </a:solidFill>
                <a:latin typeface="Simplon Norm Bold" panose="020B0500030000000000" pitchFamily="34" charset="77"/>
                <a:ea typeface="+mj-ea"/>
                <a:cs typeface="+mj-cs"/>
              </a:defRPr>
            </a:lvl1pPr>
          </a:lstStyle>
          <a:p>
            <a:pPr algn="just"/>
            <a:r>
              <a:rPr lang="vi-VN" sz="4400" b="0">
                <a:latin typeface="Simplon Norm" panose="020B0500030000000000"/>
              </a:rPr>
              <a:t>File system API</a:t>
            </a:r>
            <a:endParaRPr lang="en-US" sz="4400" b="0">
              <a:latin typeface="Simplon Norm" panose="020B0500030000000000"/>
            </a:endParaRPr>
          </a:p>
        </p:txBody>
      </p:sp>
      <p:cxnSp>
        <p:nvCxnSpPr>
          <p:cNvPr id="29" name="Straight Connector 28">
            <a:extLst>
              <a:ext uri="{FF2B5EF4-FFF2-40B4-BE49-F238E27FC236}">
                <a16:creationId xmlns:a16="http://schemas.microsoft.com/office/drawing/2014/main" id="{DD5D7870-0E57-7390-2009-28B10733F8D1}"/>
              </a:ext>
            </a:extLst>
          </p:cNvPr>
          <p:cNvCxnSpPr>
            <a:cxnSpLocks/>
          </p:cNvCxnSpPr>
          <p:nvPr/>
        </p:nvCxnSpPr>
        <p:spPr>
          <a:xfrm>
            <a:off x="927605" y="1295445"/>
            <a:ext cx="2468880" cy="0"/>
          </a:xfrm>
          <a:prstGeom prst="line">
            <a:avLst/>
          </a:prstGeom>
          <a:ln w="28575">
            <a:solidFill>
              <a:srgbClr val="0000FF"/>
            </a:solidFill>
          </a:ln>
        </p:spPr>
        <p:style>
          <a:lnRef idx="2">
            <a:schemeClr val="dk1"/>
          </a:lnRef>
          <a:fillRef idx="0">
            <a:schemeClr val="dk1"/>
          </a:fillRef>
          <a:effectRef idx="1">
            <a:schemeClr val="dk1"/>
          </a:effectRef>
          <a:fontRef idx="minor">
            <a:schemeClr val="tx1"/>
          </a:fontRef>
        </p:style>
      </p:cxnSp>
      <p:sp>
        <p:nvSpPr>
          <p:cNvPr id="3" name="Picture Placeholder 2">
            <a:extLst>
              <a:ext uri="{FF2B5EF4-FFF2-40B4-BE49-F238E27FC236}">
                <a16:creationId xmlns:a16="http://schemas.microsoft.com/office/drawing/2014/main" id="{F57A7BF4-0AFB-B87C-E522-0D5C10CF64B1}"/>
              </a:ext>
            </a:extLst>
          </p:cNvPr>
          <p:cNvSpPr txBox="1">
            <a:spLocks/>
          </p:cNvSpPr>
          <p:nvPr/>
        </p:nvSpPr>
        <p:spPr>
          <a:xfrm>
            <a:off x="927605" y="1955039"/>
            <a:ext cx="3209485" cy="38607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5" name="Picture Placeholder 3">
            <a:extLst>
              <a:ext uri="{FF2B5EF4-FFF2-40B4-BE49-F238E27FC236}">
                <a16:creationId xmlns:a16="http://schemas.microsoft.com/office/drawing/2014/main" id="{E0C3EA0D-7506-3DA0-D1ED-16E4D859C531}"/>
              </a:ext>
            </a:extLst>
          </p:cNvPr>
          <p:cNvSpPr txBox="1">
            <a:spLocks/>
          </p:cNvSpPr>
          <p:nvPr/>
        </p:nvSpPr>
        <p:spPr>
          <a:xfrm>
            <a:off x="4496307" y="1955039"/>
            <a:ext cx="3209485" cy="89645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6" name="Picture Placeholder 4">
            <a:extLst>
              <a:ext uri="{FF2B5EF4-FFF2-40B4-BE49-F238E27FC236}">
                <a16:creationId xmlns:a16="http://schemas.microsoft.com/office/drawing/2014/main" id="{8C2CFED0-646B-BFBF-72A8-366B1D7BB9B6}"/>
              </a:ext>
            </a:extLst>
          </p:cNvPr>
          <p:cNvSpPr txBox="1">
            <a:spLocks/>
          </p:cNvSpPr>
          <p:nvPr/>
        </p:nvSpPr>
        <p:spPr>
          <a:xfrm>
            <a:off x="8065008" y="1955039"/>
            <a:ext cx="3209485" cy="896459"/>
          </a:xfrm>
          <a:prstGeom prst="roundRect">
            <a:avLst>
              <a:gd name="adj" fmla="val 2942"/>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latin typeface="SimplonNorm"/>
            </a:endParaRPr>
          </a:p>
        </p:txBody>
      </p:sp>
      <p:sp>
        <p:nvSpPr>
          <p:cNvPr id="8" name="TextBox 7">
            <a:extLst>
              <a:ext uri="{FF2B5EF4-FFF2-40B4-BE49-F238E27FC236}">
                <a16:creationId xmlns:a16="http://schemas.microsoft.com/office/drawing/2014/main" id="{01055B63-456F-B471-91D0-7AF35F46AE8A}"/>
              </a:ext>
            </a:extLst>
          </p:cNvPr>
          <p:cNvSpPr txBox="1"/>
          <p:nvPr/>
        </p:nvSpPr>
        <p:spPr>
          <a:xfrm>
            <a:off x="792447" y="1578575"/>
            <a:ext cx="1872708" cy="461665"/>
          </a:xfrm>
          <a:prstGeom prst="rect">
            <a:avLst/>
          </a:prstGeom>
          <a:noFill/>
        </p:spPr>
        <p:txBody>
          <a:bodyPr wrap="square">
            <a:spAutoFit/>
          </a:bodyPr>
          <a:lstStyle/>
          <a:p>
            <a:r>
              <a:rPr lang="vi-VN" sz="2400" i="1">
                <a:latin typeface="Simplon Norm" panose="020B0500030000000000"/>
              </a:rPr>
              <a:t>Parameters</a:t>
            </a:r>
            <a:endParaRPr lang="en-US" sz="2400" i="1">
              <a:latin typeface="Simplon Norm" panose="020B0500030000000000"/>
            </a:endParaRPr>
          </a:p>
        </p:txBody>
      </p:sp>
      <p:sp>
        <p:nvSpPr>
          <p:cNvPr id="15" name="Text Placeholder 1">
            <a:extLst>
              <a:ext uri="{FF2B5EF4-FFF2-40B4-BE49-F238E27FC236}">
                <a16:creationId xmlns:a16="http://schemas.microsoft.com/office/drawing/2014/main" id="{5CF58C85-14AB-D8DD-A96E-72E42CD751B1}"/>
              </a:ext>
            </a:extLst>
          </p:cNvPr>
          <p:cNvSpPr txBox="1">
            <a:spLocks/>
          </p:cNvSpPr>
          <p:nvPr/>
        </p:nvSpPr>
        <p:spPr>
          <a:xfrm>
            <a:off x="3606333" y="7986301"/>
            <a:ext cx="3418318" cy="193899"/>
          </a:xfrm>
          <a:prstGeom prst="rect">
            <a:avLst/>
          </a:prstGeom>
        </p:spPr>
        <p:txBody>
          <a:bodyPr vert="horz" wrap="square" lIns="0" tIns="0" rIns="0" bIns="0" rtlCol="0">
            <a:spAutoFit/>
          </a:bodyPr>
          <a:lstStyle>
            <a:lvl1pPr marL="11113" indent="0" algn="l" defTabSz="914400" rtl="0" eaLnBrk="1" latinLnBrk="0" hangingPunct="1">
              <a:lnSpc>
                <a:spcPct val="90000"/>
              </a:lnSpc>
              <a:spcBef>
                <a:spcPts val="1600"/>
              </a:spcBef>
              <a:buFont typeface="Arial" panose="020B0604020202020204" pitchFamily="34" charset="0"/>
              <a:buNone/>
              <a:tabLst/>
              <a:defRPr sz="2400" b="0" i="0" kern="1200">
                <a:solidFill>
                  <a:schemeClr val="tx1"/>
                </a:solidFill>
                <a:latin typeface="Simplon Norm" panose="020B0500030000000000" pitchFamily="34" charset="77"/>
                <a:ea typeface="+mn-ea"/>
                <a:cs typeface="+mn-cs"/>
              </a:defRPr>
            </a:lvl1pPr>
            <a:lvl2pPr marL="11113" indent="0" algn="l" defTabSz="914400" rtl="0" eaLnBrk="1" latinLnBrk="0" hangingPunct="1">
              <a:lnSpc>
                <a:spcPct val="133000"/>
              </a:lnSpc>
              <a:spcBef>
                <a:spcPts val="0"/>
              </a:spcBef>
              <a:buFont typeface="Arial" panose="020B0604020202020204" pitchFamily="34" charset="0"/>
              <a:buNone/>
              <a:tabLst/>
              <a:defRPr sz="1600" b="0" i="0" kern="1200">
                <a:solidFill>
                  <a:schemeClr val="tx1">
                    <a:lumMod val="90000"/>
                    <a:lumOff val="10000"/>
                  </a:schemeClr>
                </a:solidFill>
                <a:latin typeface="Simplon Norm Light" panose="020B0300030000000000" pitchFamily="34" charset="77"/>
                <a:ea typeface="+mn-ea"/>
                <a:cs typeface="+mn-cs"/>
              </a:defRPr>
            </a:lvl2pPr>
            <a:lvl3pPr marL="11113" indent="0" algn="l" defTabSz="914400" rtl="0" eaLnBrk="1" latinLnBrk="0" hangingPunct="1">
              <a:lnSpc>
                <a:spcPct val="90000"/>
              </a:lnSpc>
              <a:spcBef>
                <a:spcPts val="1600"/>
              </a:spcBef>
              <a:buFont typeface="Arial" panose="020B0604020202020204" pitchFamily="34" charset="0"/>
              <a:buNone/>
              <a:tabLst/>
              <a:defRPr sz="1800" b="0" i="0" kern="1200">
                <a:solidFill>
                  <a:schemeClr val="tx1"/>
                </a:solidFill>
                <a:latin typeface="Simplon Norm" panose="020B0500030000000000" pitchFamily="34" charset="77"/>
                <a:ea typeface="+mn-ea"/>
                <a:cs typeface="+mn-cs"/>
              </a:defRPr>
            </a:lvl3pPr>
            <a:lvl4pPr marL="11113" indent="0" algn="l" defTabSz="914400" rtl="0" eaLnBrk="1" latinLnBrk="0" hangingPunct="1">
              <a:lnSpc>
                <a:spcPct val="90000"/>
              </a:lnSpc>
              <a:spcBef>
                <a:spcPts val="500"/>
              </a:spcBef>
              <a:buFont typeface="Arial" panose="020B0604020202020204" pitchFamily="34" charset="0"/>
              <a:buNone/>
              <a:tabLst/>
              <a:defRPr sz="1200" b="0" i="0" kern="1200">
                <a:solidFill>
                  <a:schemeClr val="tx1">
                    <a:lumMod val="90000"/>
                    <a:lumOff val="10000"/>
                  </a:schemeClr>
                </a:solidFill>
                <a:latin typeface="Simplon Norm Light" panose="020B0300030000000000" pitchFamily="34" charset="77"/>
                <a:ea typeface="+mn-ea"/>
                <a:cs typeface="+mn-cs"/>
              </a:defRPr>
            </a:lvl4pPr>
            <a:lvl5pPr marL="296863" indent="-285750" algn="l" defTabSz="914400" rtl="0" eaLnBrk="1" latinLnBrk="0" hangingPunct="1">
              <a:lnSpc>
                <a:spcPct val="90000"/>
              </a:lnSpc>
              <a:spcBef>
                <a:spcPts val="1600"/>
              </a:spcBef>
              <a:buClr>
                <a:schemeClr val="accent1"/>
              </a:buClr>
              <a:buFont typeface="Arial" panose="020B0604020202020204" pitchFamily="34" charset="0"/>
              <a:buChar char="•"/>
              <a:tabLst/>
              <a:defRPr sz="1600" b="0" i="0" kern="1200">
                <a:solidFill>
                  <a:schemeClr val="tx1"/>
                </a:solidFill>
                <a:latin typeface="Simplon Norm" panose="020B0500030000000000" pitchFamily="34" charset="77"/>
                <a:ea typeface="+mn-ea"/>
                <a:cs typeface="+mn-cs"/>
              </a:defRPr>
            </a:lvl5pPr>
            <a:lvl6pPr marL="515938" indent="-234950" algn="l" defTabSz="914400" rtl="0" eaLnBrk="1" latinLnBrk="0" hangingPunct="1">
              <a:lnSpc>
                <a:spcPct val="90000"/>
              </a:lnSpc>
              <a:spcBef>
                <a:spcPts val="500"/>
              </a:spcBef>
              <a:buFont typeface="Arial" panose="020B0604020202020204" pitchFamily="34" charset="0"/>
              <a:buChar char="•"/>
              <a:tabLst/>
              <a:defRPr sz="1400" b="0" i="0" kern="1200">
                <a:solidFill>
                  <a:schemeClr val="tx1">
                    <a:lumMod val="90000"/>
                    <a:lumOff val="10000"/>
                  </a:schemeClr>
                </a:solidFill>
                <a:latin typeface="Simplon Norm Light" panose="020B0300030000000000" pitchFamily="34" charset="77"/>
                <a:ea typeface="+mn-ea"/>
                <a:cs typeface="+mn-cs"/>
              </a:defRPr>
            </a:lvl6pPr>
            <a:lvl7pPr marL="11113" indent="0" algn="l" defTabSz="914400" rtl="0" eaLnBrk="1" latinLnBrk="0" hangingPunct="1">
              <a:lnSpc>
                <a:spcPct val="90000"/>
              </a:lnSpc>
              <a:spcBef>
                <a:spcPts val="2400"/>
              </a:spcBef>
              <a:buFont typeface="Arial" panose="020B0604020202020204" pitchFamily="34" charset="0"/>
              <a:buNone/>
              <a:tabLst/>
              <a:defRPr sz="1600" b="0" i="0" kern="1200">
                <a:solidFill>
                  <a:schemeClr val="accent1"/>
                </a:solidFill>
                <a:latin typeface="Simplon Norm" panose="020B0500030000000000" pitchFamily="34" charset="77"/>
                <a:ea typeface="+mn-ea"/>
                <a:cs typeface="+mn-cs"/>
              </a:defRPr>
            </a:lvl7pPr>
            <a:lvl8pPr marL="11113" indent="0" algn="l" defTabSz="914400" rtl="0" eaLnBrk="1" latinLnBrk="0" hangingPunct="1">
              <a:lnSpc>
                <a:spcPct val="90000"/>
              </a:lnSpc>
              <a:spcBef>
                <a:spcPts val="2400"/>
              </a:spcBef>
              <a:buFont typeface="Arial" panose="020B0604020202020204" pitchFamily="34" charset="0"/>
              <a:buNone/>
              <a:tabLst/>
              <a:defRPr sz="2000" b="0" i="1" kern="1200">
                <a:solidFill>
                  <a:schemeClr val="bg2"/>
                </a:solidFill>
                <a:latin typeface="Simplon Norm Light Italic" panose="020B0500030000000000" pitchFamily="34" charset="77"/>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400"/>
              <a:t>Result of creating file.</a:t>
            </a:r>
            <a:endParaRPr lang="en-US" sz="1400"/>
          </a:p>
        </p:txBody>
      </p:sp>
      <p:sp>
        <p:nvSpPr>
          <p:cNvPr id="14" name="TextBox 13">
            <a:extLst>
              <a:ext uri="{FF2B5EF4-FFF2-40B4-BE49-F238E27FC236}">
                <a16:creationId xmlns:a16="http://schemas.microsoft.com/office/drawing/2014/main" id="{F2FAF0BF-F548-029F-A085-403A9694CFCD}"/>
              </a:ext>
            </a:extLst>
          </p:cNvPr>
          <p:cNvSpPr txBox="1"/>
          <p:nvPr/>
        </p:nvSpPr>
        <p:spPr>
          <a:xfrm>
            <a:off x="792447" y="1700267"/>
            <a:ext cx="4287428" cy="2246769"/>
          </a:xfrm>
          <a:prstGeom prst="rect">
            <a:avLst/>
          </a:prstGeom>
          <a:noFill/>
        </p:spPr>
        <p:txBody>
          <a:bodyPr wrap="square" lIns="91440" tIns="45720" rIns="91440" bIns="45720" rtlCol="0" anchor="t">
            <a:spAutoFit/>
          </a:bodyPr>
          <a:lstStyle/>
          <a:p>
            <a:endParaRPr lang="en-US" altLang="en-US" sz="2000"/>
          </a:p>
          <a:p>
            <a:pPr marL="342900" indent="-342900">
              <a:buFont typeface="Arial" panose="020B0604020202020204" pitchFamily="34" charset="0"/>
              <a:buChar char="•"/>
            </a:pPr>
            <a:r>
              <a:rPr kumimoji="0" lang="vi-VN" altLang="en-US" sz="2000" i="0" strike="noStrike" cap="none" normalizeH="0" baseline="0">
                <a:ln>
                  <a:noFill/>
                </a:ln>
                <a:effectLst/>
                <a:latin typeface="Simplon Norm" panose="020B0500030000000000"/>
              </a:rPr>
              <a:t>excludeAcceptAllOption</a:t>
            </a:r>
          </a:p>
          <a:p>
            <a:pPr marL="285750" indent="-285750">
              <a:buFont typeface="Arial" panose="020B0604020202020204" pitchFamily="34" charset="0"/>
              <a:buChar char="•"/>
            </a:pPr>
            <a:r>
              <a:rPr lang="en-US" altLang="en-US" sz="2000">
                <a:latin typeface="Simplon Norm" panose="020B0500030000000000"/>
              </a:rPr>
              <a:t> </a:t>
            </a:r>
            <a:r>
              <a:rPr lang="vi-VN" altLang="en-US" sz="2000">
                <a:latin typeface="Simplon Norm" panose="020B0500030000000000"/>
              </a:rPr>
              <a:t>i</a:t>
            </a:r>
            <a:r>
              <a:rPr kumimoji="0" lang="vi-VN" altLang="en-US" sz="2000" i="0" strike="noStrike" cap="none" normalizeH="0" baseline="0">
                <a:ln>
                  <a:noFill/>
                </a:ln>
                <a:effectLst/>
                <a:latin typeface="Simplon Norm" panose="020B0500030000000000"/>
              </a:rPr>
              <a:t>d</a:t>
            </a:r>
            <a:endParaRPr lang="vi-VN" altLang="en-US" sz="2000" i="0" strike="noStrike" cap="none" normalizeH="0" baseline="0">
              <a:ln>
                <a:noFill/>
              </a:ln>
              <a:effectLst/>
              <a:latin typeface="Simplon Norm" panose="020B0500030000000000"/>
            </a:endParaRPr>
          </a:p>
          <a:p>
            <a:pPr marL="285750" indent="-285750">
              <a:buFont typeface="Arial" panose="020B0604020202020204" pitchFamily="34" charset="0"/>
              <a:buChar char="•"/>
            </a:pPr>
            <a:r>
              <a:rPr lang="en-US" altLang="en-US" sz="2000">
                <a:latin typeface="Simplon Norm" panose="020B0500030000000000"/>
              </a:rPr>
              <a:t> </a:t>
            </a:r>
            <a:r>
              <a:rPr lang="vi-VN" altLang="en-US" sz="2000">
                <a:latin typeface="Simplon Norm" panose="020B0500030000000000"/>
              </a:rPr>
              <a:t>startIn</a:t>
            </a:r>
          </a:p>
          <a:p>
            <a:pPr marL="285750" indent="-285750">
              <a:buFont typeface="Arial" panose="020B0604020202020204" pitchFamily="34" charset="0"/>
              <a:buChar char="•"/>
            </a:pPr>
            <a:r>
              <a:rPr kumimoji="0" lang="en-US" altLang="en-US" sz="2000" i="0" strike="noStrike" cap="none" normalizeH="0" baseline="0">
                <a:ln>
                  <a:noFill/>
                </a:ln>
                <a:effectLst/>
                <a:latin typeface="Simplon Norm" panose="020B0500030000000000"/>
              </a:rPr>
              <a:t> </a:t>
            </a:r>
            <a:r>
              <a:rPr kumimoji="0" lang="vi-VN" altLang="en-US" sz="2000" i="0" strike="noStrike" cap="none" normalizeH="0" baseline="0">
                <a:ln>
                  <a:noFill/>
                </a:ln>
                <a:effectLst/>
                <a:latin typeface="Simplon Norm" panose="020B0500030000000000"/>
              </a:rPr>
              <a:t>suggestedName</a:t>
            </a:r>
          </a:p>
          <a:p>
            <a:pPr marL="285750" indent="-285750">
              <a:buFont typeface="Arial" panose="020B0604020202020204" pitchFamily="34" charset="0"/>
              <a:buChar char="•"/>
            </a:pPr>
            <a:r>
              <a:rPr lang="en-US" altLang="en-US" sz="2000">
                <a:latin typeface="Simplon Norm" panose="020B0500030000000000"/>
              </a:rPr>
              <a:t> </a:t>
            </a:r>
            <a:r>
              <a:rPr lang="vi-VN" altLang="en-US" sz="2000" err="1">
                <a:latin typeface="Simplon Norm" panose="020B0500030000000000"/>
              </a:rPr>
              <a:t>Types</a:t>
            </a:r>
          </a:p>
          <a:p>
            <a:pPr marL="285750" indent="-285750">
              <a:buFont typeface="Arial" panose="020B0604020202020204" pitchFamily="34" charset="0"/>
              <a:buChar char="•"/>
            </a:pPr>
            <a:endParaRPr lang="en-US" sz="2000" i="0" strike="noStrike" cap="none" normalizeH="0" baseline="0">
              <a:ln>
                <a:noFill/>
              </a:ln>
              <a:effectLst/>
              <a:latin typeface="Simplon Norm" panose="020B0500030000000000"/>
            </a:endParaRPr>
          </a:p>
        </p:txBody>
      </p:sp>
      <p:sp>
        <p:nvSpPr>
          <p:cNvPr id="18" name="TextBox 17">
            <a:extLst>
              <a:ext uri="{FF2B5EF4-FFF2-40B4-BE49-F238E27FC236}">
                <a16:creationId xmlns:a16="http://schemas.microsoft.com/office/drawing/2014/main" id="{94ECD1F4-1625-A8B6-B163-7C94CE458804}"/>
              </a:ext>
            </a:extLst>
          </p:cNvPr>
          <p:cNvSpPr txBox="1"/>
          <p:nvPr/>
        </p:nvSpPr>
        <p:spPr>
          <a:xfrm>
            <a:off x="738732" y="4823090"/>
            <a:ext cx="1872708" cy="461665"/>
          </a:xfrm>
          <a:prstGeom prst="rect">
            <a:avLst/>
          </a:prstGeom>
          <a:noFill/>
        </p:spPr>
        <p:txBody>
          <a:bodyPr wrap="square">
            <a:spAutoFit/>
          </a:bodyPr>
          <a:lstStyle/>
          <a:p>
            <a:r>
              <a:rPr lang="vi-VN" sz="2400" i="1">
                <a:latin typeface="Simplon Norm" panose="020B0500030000000000"/>
              </a:rPr>
              <a:t>Return value</a:t>
            </a:r>
            <a:endParaRPr lang="en-US" sz="2400" i="1">
              <a:latin typeface="Simplon Norm" panose="020B0500030000000000"/>
            </a:endParaRPr>
          </a:p>
        </p:txBody>
      </p:sp>
      <p:sp>
        <p:nvSpPr>
          <p:cNvPr id="21" name="TextBox 20">
            <a:extLst>
              <a:ext uri="{FF2B5EF4-FFF2-40B4-BE49-F238E27FC236}">
                <a16:creationId xmlns:a16="http://schemas.microsoft.com/office/drawing/2014/main" id="{A78ADD2D-746E-6704-B8A5-664491F7EBAA}"/>
              </a:ext>
            </a:extLst>
          </p:cNvPr>
          <p:cNvSpPr txBox="1"/>
          <p:nvPr/>
        </p:nvSpPr>
        <p:spPr>
          <a:xfrm>
            <a:off x="744189" y="5284884"/>
            <a:ext cx="3404420" cy="1323439"/>
          </a:xfrm>
          <a:prstGeom prst="rect">
            <a:avLst/>
          </a:prstGeom>
          <a:noFill/>
        </p:spPr>
        <p:txBody>
          <a:bodyPr wrap="square">
            <a:spAutoFit/>
          </a:bodyPr>
          <a:lstStyle/>
          <a:p>
            <a:pPr marL="285750" indent="-285750">
              <a:buFont typeface="Arial" panose="020B0604020202020204" pitchFamily="34" charset="0"/>
              <a:buChar char="•"/>
            </a:pPr>
            <a:r>
              <a:rPr lang="en-US" sz="2000">
                <a:latin typeface="Simplon Norm" panose="020B0500030000000000"/>
              </a:rPr>
              <a:t>A Promise whose fulfillment handler receives a </a:t>
            </a:r>
            <a:r>
              <a:rPr lang="en-US" sz="2000" err="1">
                <a:latin typeface="Simplon Norm" panose="020B0500030000000000"/>
              </a:rPr>
              <a:t>FileSystemFileHandle</a:t>
            </a:r>
            <a:r>
              <a:rPr lang="en-US" sz="2000">
                <a:latin typeface="Simplon Norm" panose="020B0500030000000000"/>
              </a:rPr>
              <a:t> object.</a:t>
            </a:r>
          </a:p>
        </p:txBody>
      </p:sp>
      <p:pic>
        <p:nvPicPr>
          <p:cNvPr id="4" name="Picture 3" descr="A computer screen shot of a file&#10;&#10;Description automatically generated">
            <a:extLst>
              <a:ext uri="{FF2B5EF4-FFF2-40B4-BE49-F238E27FC236}">
                <a16:creationId xmlns:a16="http://schemas.microsoft.com/office/drawing/2014/main" id="{619A5E0F-FF5D-F478-B0F5-CA2E39C79A49}"/>
              </a:ext>
            </a:extLst>
          </p:cNvPr>
          <p:cNvPicPr>
            <a:picLocks noChangeAspect="1"/>
          </p:cNvPicPr>
          <p:nvPr/>
        </p:nvPicPr>
        <p:blipFill>
          <a:blip r:embed="rId4"/>
          <a:stretch>
            <a:fillRect/>
          </a:stretch>
        </p:blipFill>
        <p:spPr>
          <a:xfrm>
            <a:off x="4601651" y="5288219"/>
            <a:ext cx="6921602" cy="1320593"/>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E2EAA103-D154-E75C-3B82-A64BE0891807}"/>
              </a:ext>
            </a:extLst>
          </p:cNvPr>
          <p:cNvPicPr>
            <a:picLocks noChangeAspect="1"/>
          </p:cNvPicPr>
          <p:nvPr/>
        </p:nvPicPr>
        <p:blipFill rotWithShape="1">
          <a:blip r:embed="rId5"/>
          <a:srcRect l="4358" t="2300" r="7243" b="272"/>
          <a:stretch/>
        </p:blipFill>
        <p:spPr>
          <a:xfrm>
            <a:off x="4598732" y="1013787"/>
            <a:ext cx="6927278" cy="4271265"/>
          </a:xfrm>
          <a:prstGeom prst="rect">
            <a:avLst/>
          </a:prstGeom>
        </p:spPr>
      </p:pic>
    </p:spTree>
    <p:extLst>
      <p:ext uri="{BB962C8B-B14F-4D97-AF65-F5344CB8AC3E}">
        <p14:creationId xmlns:p14="http://schemas.microsoft.com/office/powerpoint/2010/main" val="546804430"/>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B72FDCC4BC09458786E82BE181D2F9" ma:contentTypeVersion="10" ma:contentTypeDescription="Create a new document." ma:contentTypeScope="" ma:versionID="532c9781360bb30ab2f699a6c00567d1">
  <xsd:schema xmlns:xsd="http://www.w3.org/2001/XMLSchema" xmlns:xs="http://www.w3.org/2001/XMLSchema" xmlns:p="http://schemas.microsoft.com/office/2006/metadata/properties" xmlns:ns3="009be74c-c238-490d-89bc-9ba2a36bec2e" targetNamespace="http://schemas.microsoft.com/office/2006/metadata/properties" ma:root="true" ma:fieldsID="296582d86d3508f1f4a724d6a905e647" ns3:_="">
    <xsd:import namespace="009be74c-c238-490d-89bc-9ba2a36bec2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9be74c-c238-490d-89bc-9ba2a36bec2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09be74c-c238-490d-89bc-9ba2a36bec2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4D7833-162A-405D-B606-03FAFD7AE0A2}">
  <ds:schemaRefs>
    <ds:schemaRef ds:uri="009be74c-c238-490d-89bc-9ba2a36bec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A9261CC-9B71-439B-BB42-B960EE759647}">
  <ds:schemaRefs>
    <ds:schemaRef ds:uri="009be74c-c238-490d-89bc-9ba2a36bec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A7F166C-A6F3-43BF-945B-8CEC62AE7F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17</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CVE-2022-0337</vt:lpstr>
      <vt:lpstr>AGENDA</vt:lpstr>
      <vt:lpstr>PowerPoint Presentation</vt:lpstr>
      <vt:lpstr>STRUCTURE OF TARGET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CVE-2022-0337</dc:title>
  <dc:creator>Nhat (Fellowship)</dc:creator>
  <cp:revision>4</cp:revision>
  <dcterms:created xsi:type="dcterms:W3CDTF">2024-06-11T02:37:08Z</dcterms:created>
  <dcterms:modified xsi:type="dcterms:W3CDTF">2024-06-26T14:12:14Z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0x01010074B72FDCC4BC09458786E82BE181D2F9</vt:lpwstr>
  </property>
</Properties>
</file>